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2" r:id="rId4"/>
    <p:sldMasterId id="2147483713" r:id="rId5"/>
    <p:sldMasterId id="214748371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y="5143500" cx="9144000"/>
  <p:notesSz cx="6858000" cy="9144000"/>
  <p:embeddedFontLst>
    <p:embeddedFont>
      <p:font typeface="Proxima Nova"/>
      <p:regular r:id="rId44"/>
      <p:bold r:id="rId45"/>
      <p:italic r:id="rId46"/>
      <p:boldItalic r:id="rId47"/>
    </p:embeddedFont>
    <p:embeddedFont>
      <p:font typeface="Roboto"/>
      <p:regular r:id="rId48"/>
      <p:bold r:id="rId49"/>
      <p:italic r:id="rId50"/>
      <p:boldItalic r:id="rId51"/>
    </p:embeddedFont>
    <p:embeddedFont>
      <p:font typeface="Lato"/>
      <p:regular r:id="rId52"/>
      <p:bold r:id="rId53"/>
      <p:italic r:id="rId54"/>
      <p:boldItalic r:id="rId55"/>
    </p:embeddedFont>
    <p:embeddedFont>
      <p:font typeface="Proxima Nova Extrabold"/>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ProximaNova-regular.fntdata"/><Relationship Id="rId43" Type="http://schemas.openxmlformats.org/officeDocument/2006/relationships/slide" Target="slides/slide36.xml"/><Relationship Id="rId46" Type="http://schemas.openxmlformats.org/officeDocument/2006/relationships/font" Target="fonts/ProximaNova-italic.fntdata"/><Relationship Id="rId45" Type="http://schemas.openxmlformats.org/officeDocument/2006/relationships/font" Target="fonts/ProximaNova-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Roboto-regular.fntdata"/><Relationship Id="rId47" Type="http://schemas.openxmlformats.org/officeDocument/2006/relationships/font" Target="fonts/ProximaNova-boldItalic.fntdata"/><Relationship Id="rId49" Type="http://schemas.openxmlformats.org/officeDocument/2006/relationships/font" Target="fonts/Roboto-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boldItalic.fntdata"/><Relationship Id="rId50" Type="http://schemas.openxmlformats.org/officeDocument/2006/relationships/font" Target="fonts/Roboto-italic.fntdata"/><Relationship Id="rId53" Type="http://schemas.openxmlformats.org/officeDocument/2006/relationships/font" Target="fonts/Lato-bold.fntdata"/><Relationship Id="rId52" Type="http://schemas.openxmlformats.org/officeDocument/2006/relationships/font" Target="fonts/Lato-regular.fntdata"/><Relationship Id="rId11" Type="http://schemas.openxmlformats.org/officeDocument/2006/relationships/slide" Target="slides/slide4.xml"/><Relationship Id="rId55" Type="http://schemas.openxmlformats.org/officeDocument/2006/relationships/font" Target="fonts/Lato-boldItalic.fntdata"/><Relationship Id="rId10" Type="http://schemas.openxmlformats.org/officeDocument/2006/relationships/slide" Target="slides/slide3.xml"/><Relationship Id="rId54" Type="http://schemas.openxmlformats.org/officeDocument/2006/relationships/font" Target="fonts/Lato-italic.fntdata"/><Relationship Id="rId13" Type="http://schemas.openxmlformats.org/officeDocument/2006/relationships/slide" Target="slides/slide6.xml"/><Relationship Id="rId12" Type="http://schemas.openxmlformats.org/officeDocument/2006/relationships/slide" Target="slides/slide5.xml"/><Relationship Id="rId56" Type="http://schemas.openxmlformats.org/officeDocument/2006/relationships/font" Target="fonts/ProximaNovaExtrabold-bold.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mazon.com/exec/obidos/ASIN/1590591488/qid=1116957951/sr=2-1/ref=pd_bbs_b_2_1/103-5755258-8204633" TargetMode="External"/><Relationship Id="rId3" Type="http://schemas.openxmlformats.org/officeDocument/2006/relationships/hyperlink" Target="http://www.amazon.com/exec/obidos/ASIN/1590591488/qid=1116957951/sr=2-1/ref=pd_bbs_b_2_1/103-5755258-8204633"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em.cast.org/create/perceivable" TargetMode="External"/><Relationship Id="rId3" Type="http://schemas.openxmlformats.org/officeDocument/2006/relationships/hyperlink" Target="https://aem.cast.org/create/operable" TargetMode="External"/><Relationship Id="rId4" Type="http://schemas.openxmlformats.org/officeDocument/2006/relationships/hyperlink" Target="https://aem.cast.org/create/understandable" TargetMode="External"/><Relationship Id="rId5" Type="http://schemas.openxmlformats.org/officeDocument/2006/relationships/hyperlink" Target="https://aem.cast.org/create/robust" TargetMode="External"/><Relationship Id="rId6" Type="http://schemas.openxmlformats.org/officeDocument/2006/relationships/hyperlink" Target="https://aem.cast.org/create/designing-accessibility-pour"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aim.org/resources/contrastchecker/"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3.org/WAI/intro/wcag" TargetMode="External"/><Relationship Id="rId3" Type="http://schemas.openxmlformats.org/officeDocument/2006/relationships/hyperlink" Target="https://aem.cast.org/create/designing-accessibility-pour"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em.cast.org/create/perceivable" TargetMode="External"/><Relationship Id="rId3" Type="http://schemas.openxmlformats.org/officeDocument/2006/relationships/hyperlink" Target="https://aem.cast.org/create/operable" TargetMode="External"/><Relationship Id="rId4" Type="http://schemas.openxmlformats.org/officeDocument/2006/relationships/hyperlink" Target="https://aem.cast.org/create/understandable" TargetMode="External"/><Relationship Id="rId5" Type="http://schemas.openxmlformats.org/officeDocument/2006/relationships/hyperlink" Target="https://aem.cast.org/create/robust" TargetMode="External"/><Relationship Id="rId6" Type="http://schemas.openxmlformats.org/officeDocument/2006/relationships/hyperlink" Target="https://aem.cast.org/create/designing-accessibility-pour"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c6cv_95IT2MpYn2oy9HhNFnvJdODWsAqv3ovqtfSITc/template/preview" TargetMode="External"/><Relationship Id="rId3" Type="http://schemas.openxmlformats.org/officeDocument/2006/relationships/hyperlink" Target="http://bit.ly/2IACMuy"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6" name="Google Shape;38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d9757fc478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d9757fc478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f27f29e633_0_1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f27f29e633_0_1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D3B45"/>
                </a:solidFill>
                <a:highlight>
                  <a:srgbClr val="FFFFFF"/>
                </a:highlight>
              </a:rPr>
              <a:t>Color enhances the aesthetic appeal and effectiveness of the course. In Canvas, you can change the color of your text. But, be sure there is a sufficient contrast between the text color and the background color (typically white) to enhance readability, making your content </a:t>
            </a:r>
            <a:r>
              <a:rPr b="1" lang="en">
                <a:solidFill>
                  <a:srgbClr val="2D3B45"/>
                </a:solidFill>
                <a:highlight>
                  <a:srgbClr val="FFFFFF"/>
                </a:highlight>
              </a:rPr>
              <a:t>Perceivable</a:t>
            </a:r>
            <a:r>
              <a:rPr lang="en">
                <a:solidFill>
                  <a:srgbClr val="2D3B45"/>
                </a:solidFill>
                <a:highlight>
                  <a:srgbClr val="FFFFFF"/>
                </a:highlight>
              </a:rPr>
              <a:t>.</a:t>
            </a:r>
            <a:endParaRPr>
              <a:solidFill>
                <a:srgbClr val="2D3B45"/>
              </a:solidFill>
              <a:highlight>
                <a:srgbClr val="FFFFFF"/>
              </a:highlight>
            </a:endParaRPr>
          </a:p>
          <a:p>
            <a:pPr indent="0" lvl="0" marL="457200" rtl="0" algn="l">
              <a:lnSpc>
                <a:spcPct val="115000"/>
              </a:lnSpc>
              <a:spcBef>
                <a:spcPts val="0"/>
              </a:spcBef>
              <a:spcAft>
                <a:spcPts val="0"/>
              </a:spcAft>
              <a:buNone/>
            </a:pPr>
            <a:r>
              <a:t/>
            </a:r>
            <a:endParaRPr>
              <a:solidFill>
                <a:srgbClr val="2D3B45"/>
              </a:solidFill>
              <a:highlight>
                <a:srgbClr val="FFFFFF"/>
              </a:highlight>
              <a:latin typeface="Lato"/>
              <a:ea typeface="Lato"/>
              <a:cs typeface="Lato"/>
              <a:sym typeface="Lato"/>
            </a:endParaRPr>
          </a:p>
          <a:p>
            <a:pPr indent="0" lvl="0" marL="0" rtl="0" algn="l">
              <a:spcBef>
                <a:spcPts val="1000"/>
              </a:spcBef>
              <a:spcAft>
                <a:spcPts val="0"/>
              </a:spcAft>
              <a:buNone/>
            </a:pPr>
            <a:r>
              <a:t/>
            </a:r>
            <a:endParaRPr>
              <a:solidFill>
                <a:srgbClr val="2D3B45"/>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f27f29e633_0_1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f27f29e633_0_1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241300" rtl="0" algn="l">
              <a:lnSpc>
                <a:spcPct val="150000"/>
              </a:lnSpc>
              <a:spcBef>
                <a:spcPts val="0"/>
              </a:spcBef>
              <a:spcAft>
                <a:spcPts val="0"/>
              </a:spcAft>
              <a:buClr>
                <a:srgbClr val="2D3B45"/>
              </a:buClr>
              <a:buSzPts val="1100"/>
              <a:buFont typeface="Lato"/>
              <a:buChar char="●"/>
            </a:pPr>
            <a:r>
              <a:rPr lang="en">
                <a:solidFill>
                  <a:srgbClr val="2D3B45"/>
                </a:solidFill>
                <a:highlight>
                  <a:srgbClr val="FFFFFF"/>
                </a:highlight>
                <a:latin typeface="Lato"/>
                <a:ea typeface="Lato"/>
                <a:cs typeface="Lato"/>
                <a:sym typeface="Lato"/>
              </a:rPr>
              <a:t>Tagging your images with alternative text provides information for an image if a user cannot view it (due to a slow connection, an error in the src attribute, or if the user uses a screen reader). This makes content both </a:t>
            </a:r>
            <a:r>
              <a:rPr b="1" lang="en">
                <a:solidFill>
                  <a:srgbClr val="2D3B45"/>
                </a:solidFill>
                <a:highlight>
                  <a:srgbClr val="FFFFFF"/>
                </a:highlight>
                <a:latin typeface="Lato"/>
                <a:ea typeface="Lato"/>
                <a:cs typeface="Lato"/>
                <a:sym typeface="Lato"/>
              </a:rPr>
              <a:t>Perceivable and Operable</a:t>
            </a:r>
            <a:endParaRPr b="1">
              <a:latin typeface="Lato"/>
              <a:ea typeface="Lato"/>
              <a:cs typeface="Lato"/>
              <a:sym typeface="La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f27f29e633_0_10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f27f29e633_0_1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900"/>
              </a:spcBef>
              <a:spcAft>
                <a:spcPts val="0"/>
              </a:spcAft>
              <a:buClr>
                <a:schemeClr val="dk1"/>
              </a:buClr>
              <a:buSzPts val="1100"/>
              <a:buFont typeface="Arial"/>
              <a:buNone/>
            </a:pPr>
            <a:r>
              <a:rPr lang="en">
                <a:solidFill>
                  <a:srgbClr val="2D3B45"/>
                </a:solidFill>
                <a:highlight>
                  <a:srgbClr val="FFFFFF"/>
                </a:highlight>
                <a:latin typeface="Lato"/>
                <a:ea typeface="Lato"/>
                <a:cs typeface="Lato"/>
                <a:sym typeface="Lato"/>
              </a:rPr>
              <a:t>Using styles is the best way to create consistent, well-formatted documents and content in Canvas, and some say one of the most underused features available. Using styles makes content </a:t>
            </a:r>
            <a:r>
              <a:rPr b="1" lang="en">
                <a:solidFill>
                  <a:srgbClr val="2D3B45"/>
                </a:solidFill>
                <a:highlight>
                  <a:srgbClr val="FFFFFF"/>
                </a:highlight>
                <a:latin typeface="Lato"/>
                <a:ea typeface="Lato"/>
                <a:cs typeface="Lato"/>
                <a:sym typeface="Lato"/>
              </a:rPr>
              <a:t>Operable and Understandable</a:t>
            </a:r>
            <a:endParaRPr b="1">
              <a:solidFill>
                <a:srgbClr val="2D3B45"/>
              </a:solidFill>
              <a:highlight>
                <a:srgbClr val="FFFFFF"/>
              </a:highlight>
              <a:latin typeface="Lato"/>
              <a:ea typeface="Lato"/>
              <a:cs typeface="Lato"/>
              <a:sym typeface="Lato"/>
            </a:endParaRPr>
          </a:p>
          <a:p>
            <a:pPr indent="-298450" lvl="0" marL="698500" rtl="0" algn="l">
              <a:lnSpc>
                <a:spcPct val="115000"/>
              </a:lnSpc>
              <a:spcBef>
                <a:spcPts val="900"/>
              </a:spcBef>
              <a:spcAft>
                <a:spcPts val="0"/>
              </a:spcAft>
              <a:buClr>
                <a:srgbClr val="2D3B45"/>
              </a:buClr>
              <a:buSzPts val="1100"/>
              <a:buFont typeface="Lato"/>
              <a:buAutoNum type="arabicPeriod"/>
            </a:pPr>
            <a:r>
              <a:rPr lang="en">
                <a:solidFill>
                  <a:srgbClr val="2D3B45"/>
                </a:solidFill>
                <a:highlight>
                  <a:srgbClr val="FFFFFF"/>
                </a:highlight>
                <a:latin typeface="Lato"/>
                <a:ea typeface="Lato"/>
                <a:cs typeface="Lato"/>
                <a:sym typeface="Lato"/>
              </a:rPr>
              <a:t>The inclusion of styles (e.g., Heading 1, Heading 2, Paragraph) adds structure to your content and increases readability for people using screen readers. *Note that the Rich Content Editor in Canvas begins with Heading 2. </a:t>
            </a:r>
            <a:endParaRPr>
              <a:solidFill>
                <a:srgbClr val="2D3B45"/>
              </a:solidFill>
              <a:highlight>
                <a:srgbClr val="FFFFFF"/>
              </a:highlight>
              <a:latin typeface="Lato"/>
              <a:ea typeface="Lato"/>
              <a:cs typeface="Lato"/>
              <a:sym typeface="Lato"/>
            </a:endParaRPr>
          </a:p>
          <a:p>
            <a:pPr indent="-298450" lvl="0" marL="698500" rtl="0" algn="l">
              <a:lnSpc>
                <a:spcPct val="115000"/>
              </a:lnSpc>
              <a:spcBef>
                <a:spcPts val="0"/>
              </a:spcBef>
              <a:spcAft>
                <a:spcPts val="0"/>
              </a:spcAft>
              <a:buClr>
                <a:srgbClr val="2D3B45"/>
              </a:buClr>
              <a:buSzPts val="1100"/>
              <a:buFont typeface="Lato"/>
              <a:buAutoNum type="arabicPeriod"/>
            </a:pPr>
            <a:r>
              <a:rPr lang="en">
                <a:solidFill>
                  <a:srgbClr val="2D3B45"/>
                </a:solidFill>
                <a:highlight>
                  <a:srgbClr val="FFFFFF"/>
                </a:highlight>
                <a:latin typeface="Lato"/>
                <a:ea typeface="Lato"/>
                <a:cs typeface="Lato"/>
                <a:sym typeface="Lato"/>
              </a:rPr>
              <a:t>Styles help you maintain consistency in the most efficient manner possible. </a:t>
            </a:r>
            <a:endParaRPr>
              <a:solidFill>
                <a:srgbClr val="2D3B45"/>
              </a:solidFill>
              <a:highlight>
                <a:srgbClr val="FFFFFF"/>
              </a:highlight>
              <a:latin typeface="Lato"/>
              <a:ea typeface="Lato"/>
              <a:cs typeface="Lato"/>
              <a:sym typeface="Lato"/>
            </a:endParaRPr>
          </a:p>
          <a:p>
            <a:pPr indent="-298450" lvl="0" marL="698500" rtl="0" algn="l">
              <a:lnSpc>
                <a:spcPct val="115000"/>
              </a:lnSpc>
              <a:spcBef>
                <a:spcPts val="0"/>
              </a:spcBef>
              <a:spcAft>
                <a:spcPts val="0"/>
              </a:spcAft>
              <a:buClr>
                <a:srgbClr val="2D3B45"/>
              </a:buClr>
              <a:buSzPts val="1100"/>
              <a:buFont typeface="Lato"/>
              <a:buAutoNum type="arabicPeriod"/>
            </a:pPr>
            <a:r>
              <a:rPr lang="en">
                <a:solidFill>
                  <a:srgbClr val="2D3B45"/>
                </a:solidFill>
                <a:highlight>
                  <a:srgbClr val="FFFFFF"/>
                </a:highlight>
                <a:latin typeface="Lato"/>
                <a:ea typeface="Lato"/>
                <a:cs typeface="Lato"/>
                <a:sym typeface="Lato"/>
              </a:rPr>
              <a:t>When using styles in other software programs (e.g., Word or Google Docs) you'll see how using styles allow you to quickly create a Table of Contents and easily navigate within your document.</a:t>
            </a:r>
            <a:endParaRPr>
              <a:solidFill>
                <a:srgbClr val="2D3B45"/>
              </a:solidFill>
              <a:highlight>
                <a:srgbClr val="FFFFFF"/>
              </a:highlight>
              <a:latin typeface="Lato"/>
              <a:ea typeface="Lato"/>
              <a:cs typeface="Lato"/>
              <a:sym typeface="Lato"/>
            </a:endParaRPr>
          </a:p>
          <a:p>
            <a:pPr indent="0" lvl="0" marL="0" rtl="0" algn="l">
              <a:spcBef>
                <a:spcPts val="1000"/>
              </a:spcBef>
              <a:spcAft>
                <a:spcPts val="0"/>
              </a:spcAft>
              <a:buNone/>
            </a:pPr>
            <a:r>
              <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f27f29e633_0_1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f27f29e633_0_1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333333"/>
                </a:solidFill>
                <a:highlight>
                  <a:srgbClr val="FFFFFF"/>
                </a:highlight>
              </a:rPr>
              <a:t>Descriptive</a:t>
            </a:r>
            <a:r>
              <a:rPr lang="en" sz="1350">
                <a:solidFill>
                  <a:srgbClr val="333333"/>
                </a:solidFill>
                <a:highlight>
                  <a:srgbClr val="FFFFFF"/>
                </a:highlight>
              </a:rPr>
              <a:t> hyperlinks make your content more </a:t>
            </a:r>
            <a:r>
              <a:rPr b="1" lang="en" sz="1350">
                <a:solidFill>
                  <a:srgbClr val="333333"/>
                </a:solidFill>
                <a:highlight>
                  <a:srgbClr val="FFFFFF"/>
                </a:highlight>
              </a:rPr>
              <a:t>Operable</a:t>
            </a:r>
            <a:r>
              <a:rPr lang="en" sz="1350">
                <a:solidFill>
                  <a:srgbClr val="333333"/>
                </a:solidFill>
                <a:highlight>
                  <a:srgbClr val="FFFFFF"/>
                </a:highlight>
              </a:rPr>
              <a:t>. URLs are not always human-readable or screen-reader friendly. Many URLs contain combinations of numbers, letters, ampersands, dashes, underscores, and other characters that make sense to scripts and databases but which make little or no sense to the average person. In most cases, it is better to use human-readable text instead of the URL. The human readable link </a:t>
            </a:r>
            <a:r>
              <a:rPr lang="en" sz="1350" u="sng">
                <a:solidFill>
                  <a:srgbClr val="20399D"/>
                </a:solidFill>
                <a:highlight>
                  <a:srgbClr val="FFFFFF"/>
                </a:highlight>
                <a:hlinkClick r:id="rId2">
                  <a:extLst>
                    <a:ext uri="{A12FA001-AC4F-418D-AE19-62706E023703}">
                      <ahyp:hlinkClr val="tx"/>
                    </a:ext>
                  </a:extLst>
                </a:hlinkClick>
              </a:rPr>
              <a:t>Constructing Accessible Web Sites</a:t>
            </a:r>
            <a:r>
              <a:rPr lang="en" sz="1350">
                <a:solidFill>
                  <a:srgbClr val="333333"/>
                </a:solidFill>
                <a:highlight>
                  <a:srgbClr val="FFFFFF"/>
                </a:highlight>
              </a:rPr>
              <a:t> is more user-friendly than the link to purchase the book by the same title on Amazon.com, which consists of a 108-character link full of numbers, slashes, and text that is not very human-readable. (</a:t>
            </a:r>
            <a:r>
              <a:rPr lang="en" sz="1350" u="sng">
                <a:solidFill>
                  <a:srgbClr val="20399D"/>
                </a:solidFill>
                <a:highlight>
                  <a:srgbClr val="FFFFFF"/>
                </a:highlight>
                <a:hlinkClick r:id="rId3">
                  <a:extLst>
                    <a:ext uri="{A12FA001-AC4F-418D-AE19-62706E023703}">
                      <ahyp:hlinkClr val="tx"/>
                    </a:ext>
                  </a:extLst>
                </a:hlinkClick>
              </a:rPr>
              <a:t>http://www.amazon.com/exec/obidos/ASIN/1590591488/qid=1116957951/sr=2-1/ref=pd_bbs_b_2_1/103-5755258-8204633</a:t>
            </a:r>
            <a:r>
              <a:rPr lang="en" sz="1350">
                <a:solidFill>
                  <a:srgbClr val="333333"/>
                </a:solidFill>
                <a:highlight>
                  <a:srgbClr val="FFFFFF"/>
                </a:highlight>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f4e46eb4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f4e46eb4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900"/>
              </a:spcBef>
              <a:spcAft>
                <a:spcPts val="0"/>
              </a:spcAft>
              <a:buClr>
                <a:schemeClr val="dk1"/>
              </a:buClr>
              <a:buSzPts val="1100"/>
              <a:buFont typeface="Arial"/>
              <a:buNone/>
            </a:pPr>
            <a:r>
              <a:rPr lang="en" sz="1000">
                <a:solidFill>
                  <a:srgbClr val="2D3B45"/>
                </a:solidFill>
                <a:highlight>
                  <a:srgbClr val="FFFFFF"/>
                </a:highlight>
              </a:rPr>
              <a:t>It is important to provide alternative means of consuming audio and video. Even if students aren't visually impaired, they may prefer to read or lack the bandwidth to stream the video. It's not just about accessibility. To use UDL expert Katie Novak's analogy, you're providing a buffet of options so students can select what will suit them best. </a:t>
            </a:r>
            <a:r>
              <a:rPr b="1" lang="en" sz="1000">
                <a:solidFill>
                  <a:srgbClr val="2D3B45"/>
                </a:solidFill>
                <a:highlight>
                  <a:srgbClr val="FFFFFF"/>
                </a:highlight>
              </a:rPr>
              <a:t>Perceivable</a:t>
            </a:r>
            <a:endParaRPr b="1" sz="1000">
              <a:solidFill>
                <a:srgbClr val="2D3B45"/>
              </a:solidFill>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n" sz="1000">
                <a:solidFill>
                  <a:srgbClr val="2D3B45"/>
                </a:solidFill>
                <a:highlight>
                  <a:srgbClr val="FFFFFF"/>
                </a:highlight>
              </a:rPr>
              <a:t>There are a variety of ways and resources to add closed captioning to your videos and provide transcripts. </a:t>
            </a:r>
            <a:endParaRPr sz="1000">
              <a:solidFill>
                <a:srgbClr val="2D3B45"/>
              </a:solidFill>
              <a:highlight>
                <a:srgbClr val="FFFFFF"/>
              </a:highlight>
            </a:endParaRPr>
          </a:p>
          <a:p>
            <a:pPr indent="0" lvl="0" marL="0" rtl="0" algn="l">
              <a:spcBef>
                <a:spcPts val="900"/>
              </a:spcBef>
              <a:spcAft>
                <a:spcPts val="0"/>
              </a:spcAft>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d9757fc478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d9757fc478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how do we do this? We use the Canvas features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d9757fc47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d9757fc47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1400">
                <a:solidFill>
                  <a:srgbClr val="262626"/>
                </a:solidFill>
                <a:latin typeface="Proxima Nova"/>
                <a:ea typeface="Proxima Nova"/>
                <a:cs typeface="Proxima Nova"/>
                <a:sym typeface="Proxima Nova"/>
              </a:rPr>
              <a:t>The Rich Content Editor includes an accessibility tool that checks common accessibility errors within the editor. This tool can help you design course content while considering accessibility attributes and is located in the Rich Content Editor menu bar.</a:t>
            </a:r>
            <a:endParaRPr sz="1400">
              <a:solidFill>
                <a:srgbClr val="262626"/>
              </a:solidFill>
              <a:latin typeface="Proxima Nova"/>
              <a:ea typeface="Proxima Nova"/>
              <a:cs typeface="Proxima Nova"/>
              <a:sym typeface="Proxima Nova"/>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9: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298450" lvl="0" marL="457200" rtl="0" algn="l">
              <a:spcBef>
                <a:spcPts val="30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Heading paragraphs: Headings should not contain more than 120 characters.</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I</a:t>
            </a:r>
            <a:r>
              <a:rPr lang="en">
                <a:solidFill>
                  <a:schemeClr val="dk1"/>
                </a:solidFill>
                <a:latin typeface="Proxima Nova"/>
                <a:ea typeface="Proxima Nova"/>
                <a:cs typeface="Proxima Nova"/>
                <a:sym typeface="Proxima Nova"/>
              </a:rPr>
              <a:t>mage alt text: Images should include an alt attribute describing the image content.</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Image alt filename: Image filenames should not be used as the alt attribute describing the image content. Currently, files uploaded directly to Canvas create a redirect that does not properly verify image filenames.</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Image alt length: Alt attribute text should not contain more than 120 characters.</a:t>
            </a:r>
            <a:endParaRPr>
              <a:solidFill>
                <a:schemeClr val="dk1"/>
              </a:solidFill>
              <a:latin typeface="Proxima Nova"/>
              <a:ea typeface="Proxima Nova"/>
              <a:cs typeface="Proxima Nova"/>
              <a:sym typeface="Proxima Nova"/>
            </a:endParaRPr>
          </a:p>
          <a:p>
            <a:pPr indent="-298450" lvl="0" marL="457200" rtl="0" algn="l">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Sequential headings: Heading levels should not be skipped (e.g. H2 to H4). However, the tool does not check if the first header starts with H2 or whether the headings are sequential with the rest of the content in the page. Tables do not begin with H1, which is designated for the page title.</a:t>
            </a:r>
            <a:endParaRPr>
              <a:solidFill>
                <a:schemeClr val="dk1"/>
              </a:solidFill>
              <a:latin typeface="Proxima Nova"/>
              <a:ea typeface="Proxima Nova"/>
              <a:cs typeface="Proxima Nova"/>
              <a:sym typeface="Proxima Nova"/>
            </a:endParaRPr>
          </a:p>
        </p:txBody>
      </p:sp>
      <p:sp>
        <p:nvSpPr>
          <p:cNvPr id="510" name="Google Shape;51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d9757fc47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d9757fc47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f69fd36b11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f69fd36b11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tell me a little bit about you. Drop an emoji in the chat or use a Zoom reaction.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0: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7" name="Google Shape;52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f69fd36b11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f69fd36b11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Perceivable</a:t>
            </a:r>
            <a:endParaRPr>
              <a:solidFill>
                <a:schemeClr val="dk1"/>
              </a:solidFill>
            </a:endParaRPr>
          </a:p>
          <a:p>
            <a:pPr indent="0" lvl="0" marL="0" rtl="0" algn="l">
              <a:spcBef>
                <a:spcPts val="0"/>
              </a:spcBef>
              <a:spcAft>
                <a:spcPts val="0"/>
              </a:spcAft>
              <a:buNone/>
            </a:pPr>
            <a:r>
              <a:rPr lang="en" u="sng">
                <a:solidFill>
                  <a:schemeClr val="hlink"/>
                </a:solidFill>
                <a:hlinkClick r:id="rId3"/>
              </a:rPr>
              <a:t>Operable</a:t>
            </a:r>
            <a:endParaRPr>
              <a:solidFill>
                <a:schemeClr val="dk1"/>
              </a:solidFill>
            </a:endParaRPr>
          </a:p>
          <a:p>
            <a:pPr indent="0" lvl="0" marL="0" rtl="0" algn="l">
              <a:spcBef>
                <a:spcPts val="0"/>
              </a:spcBef>
              <a:spcAft>
                <a:spcPts val="0"/>
              </a:spcAft>
              <a:buNone/>
            </a:pPr>
            <a:r>
              <a:rPr lang="en" u="sng">
                <a:solidFill>
                  <a:schemeClr val="hlink"/>
                </a:solidFill>
                <a:hlinkClick r:id="rId4"/>
              </a:rPr>
              <a:t>Understandable</a:t>
            </a:r>
            <a:endParaRPr>
              <a:solidFill>
                <a:schemeClr val="dk1"/>
              </a:solidFill>
            </a:endParaRPr>
          </a:p>
          <a:p>
            <a:pPr indent="0" lvl="0" marL="0" rtl="0" algn="l">
              <a:spcBef>
                <a:spcPts val="0"/>
              </a:spcBef>
              <a:spcAft>
                <a:spcPts val="0"/>
              </a:spcAft>
              <a:buNone/>
            </a:pPr>
            <a:r>
              <a:rPr lang="en" u="sng">
                <a:solidFill>
                  <a:schemeClr val="hlink"/>
                </a:solidFill>
                <a:hlinkClick r:id="rId5"/>
              </a:rPr>
              <a:t>Robust</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rgbClr val="212121"/>
                </a:solidFill>
                <a:highlight>
                  <a:srgbClr val="FFFFFF"/>
                </a:highlight>
                <a:latin typeface="Roboto"/>
                <a:ea typeface="Roboto"/>
                <a:cs typeface="Roboto"/>
                <a:sym typeface="Roboto"/>
              </a:rPr>
              <a:t>Source: </a:t>
            </a:r>
            <a:r>
              <a:rPr lang="en" u="sng">
                <a:solidFill>
                  <a:srgbClr val="28799F"/>
                </a:solidFill>
                <a:highlight>
                  <a:srgbClr val="FFFFFF"/>
                </a:highlight>
                <a:latin typeface="Roboto"/>
                <a:ea typeface="Roboto"/>
                <a:cs typeface="Roboto"/>
                <a:sym typeface="Roboto"/>
                <a:hlinkClick r:id="rId6">
                  <a:extLst>
                    <a:ext uri="{A12FA001-AC4F-418D-AE19-62706E023703}">
                      <ahyp:hlinkClr val="tx"/>
                    </a:ext>
                  </a:extLst>
                </a:hlinkClick>
              </a:rPr>
              <a:t>AEM Center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d9757fc478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d9757fc478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d9757fc478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d9757fc478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d9757fc478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d9757fc478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d9757fc478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d9757fc478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d9757fc478_0_23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2" name="Google Shape;572;gd9757fc478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d9757fc478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d9757fc478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d9757fc478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d9757fc478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3C3C3C"/>
              </a:buClr>
              <a:buSzPts val="1400"/>
              <a:buFont typeface="Proxima Nova"/>
              <a:buChar char="•"/>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f27f29e633_0_1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f27f29e633_0_1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f69fd36b11_0_18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Please open a course you are working on in a new tab. </a:t>
            </a:r>
            <a:endParaRPr/>
          </a:p>
        </p:txBody>
      </p:sp>
      <p:sp>
        <p:nvSpPr>
          <p:cNvPr id="401" name="Google Shape;401;gf69fd36b11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f69fd36b11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f69fd36b11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2D3B45"/>
                </a:solidFill>
                <a:latin typeface="Proxima Nova"/>
                <a:ea typeface="Proxima Nova"/>
                <a:cs typeface="Proxima Nova"/>
                <a:sym typeface="Proxima Nova"/>
              </a:rPr>
              <a:t>O</a:t>
            </a:r>
            <a:r>
              <a:rPr b="1" lang="en">
                <a:solidFill>
                  <a:srgbClr val="2D3B45"/>
                </a:solidFill>
                <a:latin typeface="Proxima Nova"/>
                <a:ea typeface="Proxima Nova"/>
                <a:cs typeface="Proxima Nova"/>
                <a:sym typeface="Proxima Nova"/>
              </a:rPr>
              <a:t>rganized layout of content:</a:t>
            </a:r>
            <a:endParaRPr b="1">
              <a:solidFill>
                <a:srgbClr val="2D3B45"/>
              </a:solidFill>
              <a:latin typeface="Proxima Nova"/>
              <a:ea typeface="Proxima Nova"/>
              <a:cs typeface="Proxima Nova"/>
              <a:sym typeface="Proxima Nova"/>
            </a:endParaRPr>
          </a:p>
          <a:p>
            <a:pPr indent="-298450" lvl="0" marL="457200" rtl="0" algn="l">
              <a:lnSpc>
                <a:spcPct val="100000"/>
              </a:lnSpc>
              <a:spcBef>
                <a:spcPts val="600"/>
              </a:spcBef>
              <a:spcAft>
                <a:spcPts val="0"/>
              </a:spcAft>
              <a:buClr>
                <a:srgbClr val="2D3B45"/>
              </a:buClr>
              <a:buSzPts val="1100"/>
              <a:buFont typeface="Proxima Nova"/>
              <a:buChar char="●"/>
            </a:pPr>
            <a:r>
              <a:rPr lang="en">
                <a:solidFill>
                  <a:srgbClr val="2D3B45"/>
                </a:solidFill>
                <a:latin typeface="Proxima Nova"/>
                <a:ea typeface="Proxima Nova"/>
                <a:cs typeface="Proxima Nova"/>
                <a:sym typeface="Proxima Nova"/>
              </a:rPr>
              <a:t>Limit course navigation to reduce confusion around navigation</a:t>
            </a:r>
            <a:endParaRPr>
              <a:solidFill>
                <a:srgbClr val="2D3B45"/>
              </a:solidFill>
              <a:latin typeface="Proxima Nova"/>
              <a:ea typeface="Proxima Nova"/>
              <a:cs typeface="Proxima Nova"/>
              <a:sym typeface="Proxima Nova"/>
            </a:endParaRPr>
          </a:p>
          <a:p>
            <a:pPr indent="-298450" lvl="0" marL="457200" rtl="0" algn="l">
              <a:lnSpc>
                <a:spcPct val="100000"/>
              </a:lnSpc>
              <a:spcBef>
                <a:spcPts val="0"/>
              </a:spcBef>
              <a:spcAft>
                <a:spcPts val="0"/>
              </a:spcAft>
              <a:buClr>
                <a:srgbClr val="2D3B45"/>
              </a:buClr>
              <a:buSzPts val="1100"/>
              <a:buFont typeface="Proxima Nova"/>
              <a:buChar char="●"/>
            </a:pPr>
            <a:r>
              <a:rPr lang="en">
                <a:solidFill>
                  <a:srgbClr val="2D3B45"/>
                </a:solidFill>
                <a:latin typeface="Proxima Nova"/>
                <a:ea typeface="Proxima Nova"/>
                <a:cs typeface="Proxima Nova"/>
                <a:sym typeface="Proxima Nova"/>
              </a:rPr>
              <a:t>Sequential headings that describe section content</a:t>
            </a:r>
            <a:endParaRPr>
              <a:solidFill>
                <a:srgbClr val="2D3B45"/>
              </a:solidFill>
              <a:latin typeface="Proxima Nova"/>
              <a:ea typeface="Proxima Nova"/>
              <a:cs typeface="Proxima Nova"/>
              <a:sym typeface="Proxima Nova"/>
            </a:endParaRPr>
          </a:p>
          <a:p>
            <a:pPr indent="-298450" lvl="1" marL="914400" rtl="0" algn="l">
              <a:spcBef>
                <a:spcPts val="0"/>
              </a:spcBef>
              <a:spcAft>
                <a:spcPts val="0"/>
              </a:spcAft>
              <a:buClr>
                <a:srgbClr val="58595B"/>
              </a:buClr>
              <a:buSzPts val="1100"/>
              <a:buFont typeface="Proxima Nova"/>
              <a:buChar char="○"/>
            </a:pPr>
            <a:r>
              <a:rPr lang="en">
                <a:solidFill>
                  <a:srgbClr val="58595B"/>
                </a:solidFill>
                <a:latin typeface="Proxima Nova"/>
                <a:ea typeface="Proxima Nova"/>
                <a:cs typeface="Proxima Nova"/>
                <a:sym typeface="Proxima Nova"/>
              </a:rPr>
              <a:t>Introduce lessons and highlight expectations</a:t>
            </a:r>
            <a:endParaRPr>
              <a:solidFill>
                <a:srgbClr val="2D3B45"/>
              </a:solidFill>
              <a:latin typeface="Proxima Nova"/>
              <a:ea typeface="Proxima Nova"/>
              <a:cs typeface="Proxima Nova"/>
              <a:sym typeface="Proxima Nova"/>
            </a:endParaRPr>
          </a:p>
          <a:p>
            <a:pPr indent="-298450" lvl="0" marL="457200" rtl="0" algn="l">
              <a:lnSpc>
                <a:spcPct val="100000"/>
              </a:lnSpc>
              <a:spcBef>
                <a:spcPts val="0"/>
              </a:spcBef>
              <a:spcAft>
                <a:spcPts val="0"/>
              </a:spcAft>
              <a:buClr>
                <a:srgbClr val="2D3B45"/>
              </a:buClr>
              <a:buSzPts val="1100"/>
              <a:buFont typeface="Proxima Nova"/>
              <a:buChar char="●"/>
            </a:pPr>
            <a:r>
              <a:rPr lang="en">
                <a:solidFill>
                  <a:srgbClr val="2D3B45"/>
                </a:solidFill>
                <a:latin typeface="Proxima Nova"/>
                <a:ea typeface="Proxima Nova"/>
                <a:cs typeface="Proxima Nova"/>
                <a:sym typeface="Proxima Nova"/>
              </a:rPr>
              <a:t>Alignment and indentation: Left alignment is recommended for accessibility</a:t>
            </a:r>
            <a:endParaRPr>
              <a:solidFill>
                <a:srgbClr val="2D3B45"/>
              </a:solidFill>
              <a:latin typeface="Proxima Nova"/>
              <a:ea typeface="Proxima Nova"/>
              <a:cs typeface="Proxima Nova"/>
              <a:sym typeface="Proxima Nova"/>
            </a:endParaRPr>
          </a:p>
          <a:p>
            <a:pPr indent="-298450" lvl="0" marL="457200" rtl="0" algn="l">
              <a:lnSpc>
                <a:spcPct val="100000"/>
              </a:lnSpc>
              <a:spcBef>
                <a:spcPts val="0"/>
              </a:spcBef>
              <a:spcAft>
                <a:spcPts val="0"/>
              </a:spcAft>
              <a:buClr>
                <a:srgbClr val="2D3B45"/>
              </a:buClr>
              <a:buSzPts val="1100"/>
              <a:buFont typeface="Proxima Nova"/>
              <a:buChar char="●"/>
            </a:pPr>
            <a:r>
              <a:rPr lang="en">
                <a:solidFill>
                  <a:srgbClr val="2D3B45"/>
                </a:solidFill>
                <a:latin typeface="Proxima Nova"/>
                <a:ea typeface="Proxima Nova"/>
                <a:cs typeface="Proxima Nova"/>
                <a:sym typeface="Proxima Nova"/>
              </a:rPr>
              <a:t>Page Elements</a:t>
            </a:r>
            <a:endParaRPr>
              <a:solidFill>
                <a:srgbClr val="2D3B45"/>
              </a:solidFill>
              <a:latin typeface="Proxima Nova"/>
              <a:ea typeface="Proxima Nova"/>
              <a:cs typeface="Proxima Nova"/>
              <a:sym typeface="Proxima Nova"/>
            </a:endParaRPr>
          </a:p>
          <a:p>
            <a:pPr indent="-298450" lvl="1" marL="914400" rtl="0" algn="l">
              <a:lnSpc>
                <a:spcPct val="100000"/>
              </a:lnSpc>
              <a:spcBef>
                <a:spcPts val="0"/>
              </a:spcBef>
              <a:spcAft>
                <a:spcPts val="0"/>
              </a:spcAft>
              <a:buSzPts val="1100"/>
              <a:buFont typeface="Proxima Nova"/>
              <a:buChar char="○"/>
            </a:pPr>
            <a:r>
              <a:rPr lang="en">
                <a:solidFill>
                  <a:srgbClr val="2D3B45"/>
                </a:solidFill>
                <a:latin typeface="Proxima Nova"/>
                <a:ea typeface="Proxima Nova"/>
                <a:cs typeface="Proxima Nova"/>
                <a:sym typeface="Proxima Nova"/>
              </a:rPr>
              <a:t>Colors: </a:t>
            </a:r>
            <a:r>
              <a:rPr lang="en" u="sng">
                <a:solidFill>
                  <a:srgbClr val="28799F"/>
                </a:solidFill>
                <a:latin typeface="Proxima Nova"/>
                <a:ea typeface="Proxima Nova"/>
                <a:cs typeface="Proxima Nova"/>
                <a:sym typeface="Proxima Nova"/>
                <a:hlinkClick r:id="rId2">
                  <a:extLst>
                    <a:ext uri="{A12FA001-AC4F-418D-AE19-62706E023703}">
                      <ahyp:hlinkClr val="tx"/>
                    </a:ext>
                  </a:extLst>
                </a:hlinkClick>
              </a:rPr>
              <a:t>WebAim Color Contrast Checker</a:t>
            </a:r>
            <a:endParaRPr>
              <a:solidFill>
                <a:srgbClr val="5B5B5B"/>
              </a:solidFill>
              <a:latin typeface="Proxima Nova"/>
              <a:ea typeface="Proxima Nova"/>
              <a:cs typeface="Proxima Nova"/>
              <a:sym typeface="Proxima Nova"/>
            </a:endParaRPr>
          </a:p>
          <a:p>
            <a:pPr indent="-298450" lvl="1" marL="914400" rtl="0" algn="l">
              <a:lnSpc>
                <a:spcPct val="100000"/>
              </a:lnSpc>
              <a:spcBef>
                <a:spcPts val="0"/>
              </a:spcBef>
              <a:spcAft>
                <a:spcPts val="0"/>
              </a:spcAft>
              <a:buClr>
                <a:srgbClr val="2D3B45"/>
              </a:buClr>
              <a:buSzPts val="1100"/>
              <a:buFont typeface="Proxima Nova"/>
              <a:buChar char="○"/>
            </a:pPr>
            <a:r>
              <a:rPr lang="en">
                <a:solidFill>
                  <a:srgbClr val="2D3B45"/>
                </a:solidFill>
                <a:latin typeface="Proxima Nova"/>
                <a:ea typeface="Proxima Nova"/>
                <a:cs typeface="Proxima Nova"/>
                <a:sym typeface="Proxima Nova"/>
              </a:rPr>
              <a:t>Space: Give your elements space and room to breathe. Use content dividers and horizontal lines to break up content.</a:t>
            </a:r>
            <a:endParaRPr>
              <a:solidFill>
                <a:srgbClr val="2D3B45"/>
              </a:solidFill>
              <a:latin typeface="Proxima Nova"/>
              <a:ea typeface="Proxima Nova"/>
              <a:cs typeface="Proxima Nova"/>
              <a:sym typeface="Proxima Nova"/>
            </a:endParaRPr>
          </a:p>
          <a:p>
            <a:pPr indent="-298450" lvl="1" marL="914400" rtl="0" algn="l">
              <a:lnSpc>
                <a:spcPct val="100000"/>
              </a:lnSpc>
              <a:spcBef>
                <a:spcPts val="0"/>
              </a:spcBef>
              <a:spcAft>
                <a:spcPts val="0"/>
              </a:spcAft>
              <a:buClr>
                <a:srgbClr val="2D3B45"/>
              </a:buClr>
              <a:buSzPts val="1100"/>
              <a:buFont typeface="Proxima Nova"/>
              <a:buChar char="○"/>
            </a:pPr>
            <a:r>
              <a:rPr lang="en">
                <a:solidFill>
                  <a:srgbClr val="2D3B45"/>
                </a:solidFill>
                <a:latin typeface="Proxima Nova"/>
                <a:ea typeface="Proxima Nova"/>
                <a:cs typeface="Proxima Nova"/>
                <a:sym typeface="Proxima Nova"/>
              </a:rPr>
              <a:t>Images and graphics: Choose images and graphics that support your content and engage learners visually.</a:t>
            </a:r>
            <a:endParaRPr>
              <a:solidFill>
                <a:srgbClr val="2D3B45"/>
              </a:solidFill>
              <a:latin typeface="Proxima Nova"/>
              <a:ea typeface="Proxima Nova"/>
              <a:cs typeface="Proxima Nova"/>
              <a:sym typeface="Proxima Nova"/>
            </a:endParaRPr>
          </a:p>
          <a:p>
            <a:pPr indent="-298450" lvl="1" marL="914400" rtl="0" algn="l">
              <a:spcBef>
                <a:spcPts val="0"/>
              </a:spcBef>
              <a:spcAft>
                <a:spcPts val="0"/>
              </a:spcAft>
              <a:buClr>
                <a:srgbClr val="2D3B45"/>
              </a:buClr>
              <a:buSzPts val="1100"/>
              <a:buFont typeface="Proxima Nova"/>
              <a:buChar char="○"/>
            </a:pPr>
            <a:r>
              <a:rPr lang="en">
                <a:solidFill>
                  <a:srgbClr val="58595B"/>
                </a:solidFill>
                <a:latin typeface="Proxima Nova"/>
                <a:ea typeface="Proxima Nova"/>
                <a:cs typeface="Proxima Nova"/>
                <a:sym typeface="Proxima Nova"/>
              </a:rPr>
              <a:t>Use emojis as Visual Cues</a:t>
            </a:r>
            <a:endParaRPr>
              <a:solidFill>
                <a:srgbClr val="2D3B45"/>
              </a:solidFill>
              <a:latin typeface="Proxima Nova"/>
              <a:ea typeface="Proxima Nova"/>
              <a:cs typeface="Proxima Nova"/>
              <a:sym typeface="Proxima Nova"/>
            </a:endParaRPr>
          </a:p>
          <a:p>
            <a:pPr indent="-298450" lvl="0" marL="457200" rtl="0" algn="l">
              <a:lnSpc>
                <a:spcPct val="100000"/>
              </a:lnSpc>
              <a:spcBef>
                <a:spcPts val="0"/>
              </a:spcBef>
              <a:spcAft>
                <a:spcPts val="0"/>
              </a:spcAft>
              <a:buClr>
                <a:srgbClr val="2D3B45"/>
              </a:buClr>
              <a:buSzPts val="1100"/>
              <a:buFont typeface="Proxima Nova"/>
              <a:buChar char="●"/>
            </a:pPr>
            <a:r>
              <a:rPr lang="en">
                <a:solidFill>
                  <a:srgbClr val="2D3B45"/>
                </a:solidFill>
                <a:latin typeface="Proxima Nova"/>
                <a:ea typeface="Proxima Nova"/>
                <a:cs typeface="Proxima Nova"/>
                <a:sym typeface="Proxima Nova"/>
              </a:rPr>
              <a:t>Tables: Used for tabular data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f27f29e633_0_1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f27f29e633_0_1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f27f29e633_0_136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 an </a:t>
            </a:r>
            <a:r>
              <a:rPr b="1" lang="en">
                <a:solidFill>
                  <a:srgbClr val="2D3B45"/>
                </a:solidFill>
                <a:highlight>
                  <a:schemeClr val="lt1"/>
                </a:highlight>
                <a:latin typeface="Proxima Nova"/>
                <a:ea typeface="Proxima Nova"/>
                <a:cs typeface="Proxima Nova"/>
                <a:sym typeface="Proxima Nova"/>
              </a:rPr>
              <a:t>overview/prompt</a:t>
            </a:r>
            <a:r>
              <a:rPr lang="en">
                <a:solidFill>
                  <a:srgbClr val="2D3B45"/>
                </a:solidFill>
                <a:highlight>
                  <a:schemeClr val="lt1"/>
                </a:highlight>
                <a:latin typeface="Proxima Nova"/>
                <a:ea typeface="Proxima Nova"/>
                <a:cs typeface="Proxima Nova"/>
                <a:sym typeface="Proxima Nova"/>
              </a:rPr>
              <a:t> for the assessment when needed.</a:t>
            </a:r>
            <a:endParaRPr>
              <a:solidFill>
                <a:srgbClr val="2D3B45"/>
              </a:solidFill>
              <a:highlight>
                <a:schemeClr val="lt1"/>
              </a:highlight>
              <a:latin typeface="Proxima Nova"/>
              <a:ea typeface="Proxima Nova"/>
              <a:cs typeface="Proxima Nova"/>
              <a:sym typeface="Proxima Nova"/>
            </a:endParaRPr>
          </a:p>
          <a:p>
            <a:pPr indent="-298450" lvl="0" marL="457200" rtl="0" algn="l">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 detailed </a:t>
            </a:r>
            <a:r>
              <a:rPr b="1" lang="en">
                <a:solidFill>
                  <a:srgbClr val="2D3B45"/>
                </a:solidFill>
                <a:highlight>
                  <a:schemeClr val="lt1"/>
                </a:highlight>
                <a:latin typeface="Proxima Nova"/>
                <a:ea typeface="Proxima Nova"/>
                <a:cs typeface="Proxima Nova"/>
                <a:sym typeface="Proxima Nova"/>
              </a:rPr>
              <a:t>instructions.</a:t>
            </a:r>
            <a:endParaRPr b="1">
              <a:solidFill>
                <a:srgbClr val="2D3B45"/>
              </a:solidFill>
              <a:highlight>
                <a:schemeClr val="lt1"/>
              </a:highlight>
              <a:latin typeface="Proxima Nova"/>
              <a:ea typeface="Proxima Nova"/>
              <a:cs typeface="Proxima Nova"/>
              <a:sym typeface="Proxima Nova"/>
            </a:endParaRPr>
          </a:p>
          <a:p>
            <a:pPr indent="-298450" lvl="0" marL="457200" rtl="0" algn="l">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a:t>
            </a:r>
            <a:r>
              <a:rPr b="1" lang="en">
                <a:solidFill>
                  <a:srgbClr val="2D3B45"/>
                </a:solidFill>
                <a:highlight>
                  <a:schemeClr val="lt1"/>
                </a:highlight>
                <a:latin typeface="Proxima Nova"/>
                <a:ea typeface="Proxima Nova"/>
                <a:cs typeface="Proxima Nova"/>
                <a:sym typeface="Proxima Nova"/>
              </a:rPr>
              <a:t> sample assignments </a:t>
            </a:r>
            <a:r>
              <a:rPr lang="en">
                <a:solidFill>
                  <a:srgbClr val="2D3B45"/>
                </a:solidFill>
                <a:highlight>
                  <a:schemeClr val="lt1"/>
                </a:highlight>
                <a:latin typeface="Proxima Nova"/>
                <a:ea typeface="Proxima Nova"/>
                <a:cs typeface="Proxima Nova"/>
                <a:sym typeface="Proxima Nova"/>
              </a:rPr>
              <a:t>to illustrate expectations</a:t>
            </a:r>
            <a:r>
              <a:rPr b="1" lang="en">
                <a:solidFill>
                  <a:srgbClr val="2D3B45"/>
                </a:solidFill>
                <a:highlight>
                  <a:schemeClr val="lt1"/>
                </a:highlight>
                <a:latin typeface="Proxima Nova"/>
                <a:ea typeface="Proxima Nova"/>
                <a:cs typeface="Proxima Nova"/>
                <a:sym typeface="Proxima Nova"/>
              </a:rPr>
              <a:t>.</a:t>
            </a:r>
            <a:endParaRPr b="1">
              <a:solidFill>
                <a:srgbClr val="2D3B45"/>
              </a:solidFill>
              <a:highlight>
                <a:schemeClr val="lt1"/>
              </a:highlight>
              <a:latin typeface="Proxima Nova"/>
              <a:ea typeface="Proxima Nova"/>
              <a:cs typeface="Proxima Nova"/>
              <a:sym typeface="Proxima Nova"/>
            </a:endParaRPr>
          </a:p>
          <a:p>
            <a:pPr indent="-298450" lvl="0" marL="457200" rtl="0" algn="l">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 </a:t>
            </a:r>
            <a:r>
              <a:rPr b="1" lang="en">
                <a:solidFill>
                  <a:srgbClr val="2D3B45"/>
                </a:solidFill>
                <a:highlight>
                  <a:schemeClr val="lt1"/>
                </a:highlight>
                <a:latin typeface="Proxima Nova"/>
                <a:ea typeface="Proxima Nova"/>
                <a:cs typeface="Proxima Nova"/>
                <a:sym typeface="Proxima Nova"/>
              </a:rPr>
              <a:t>technical support</a:t>
            </a:r>
            <a:r>
              <a:rPr lang="en">
                <a:solidFill>
                  <a:srgbClr val="2D3B45"/>
                </a:solidFill>
                <a:highlight>
                  <a:schemeClr val="lt1"/>
                </a:highlight>
                <a:latin typeface="Proxima Nova"/>
                <a:ea typeface="Proxima Nova"/>
                <a:cs typeface="Proxima Nova"/>
                <a:sym typeface="Proxima Nova"/>
              </a:rPr>
              <a:t>.</a:t>
            </a:r>
            <a:endParaRPr>
              <a:solidFill>
                <a:srgbClr val="2D3B45"/>
              </a:solidFill>
              <a:highlight>
                <a:schemeClr val="lt1"/>
              </a:highlight>
              <a:latin typeface="Proxima Nova"/>
              <a:ea typeface="Proxima Nova"/>
              <a:cs typeface="Proxima Nova"/>
              <a:sym typeface="Proxima Nova"/>
            </a:endParaRPr>
          </a:p>
          <a:p>
            <a:pPr indent="-298450" lvl="0" marL="457200" rtl="0" algn="l">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 </a:t>
            </a:r>
            <a:r>
              <a:rPr b="1" lang="en">
                <a:solidFill>
                  <a:srgbClr val="2D3B45"/>
                </a:solidFill>
                <a:highlight>
                  <a:schemeClr val="lt1"/>
                </a:highlight>
                <a:latin typeface="Proxima Nova"/>
                <a:ea typeface="Proxima Nova"/>
                <a:cs typeface="Proxima Nova"/>
                <a:sym typeface="Proxima Nova"/>
              </a:rPr>
              <a:t>feedback. </a:t>
            </a:r>
            <a:r>
              <a:rPr lang="en">
                <a:solidFill>
                  <a:srgbClr val="2D3B45"/>
                </a:solidFill>
                <a:highlight>
                  <a:schemeClr val="lt1"/>
                </a:highlight>
                <a:latin typeface="Proxima Nova"/>
                <a:ea typeface="Proxima Nova"/>
                <a:cs typeface="Proxima Nova"/>
                <a:sym typeface="Proxima Nova"/>
              </a:rPr>
              <a:t>Using Rubrics and SpeedGrader within Canvas can help you easily provide feedback to students.</a:t>
            </a:r>
            <a:endParaRPr b="1">
              <a:solidFill>
                <a:srgbClr val="2D3B45"/>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SzPts val="1100"/>
              <a:buNone/>
            </a:pPr>
            <a:r>
              <a:t/>
            </a:r>
            <a:endParaRPr/>
          </a:p>
        </p:txBody>
      </p:sp>
      <p:sp>
        <p:nvSpPr>
          <p:cNvPr id="613" name="Google Shape;613;gf27f29e633_0_1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f27f29e633_0_137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 an </a:t>
            </a:r>
            <a:r>
              <a:rPr b="1" lang="en">
                <a:solidFill>
                  <a:srgbClr val="2D3B45"/>
                </a:solidFill>
                <a:highlight>
                  <a:schemeClr val="lt1"/>
                </a:highlight>
                <a:latin typeface="Proxima Nova"/>
                <a:ea typeface="Proxima Nova"/>
                <a:cs typeface="Proxima Nova"/>
                <a:sym typeface="Proxima Nova"/>
              </a:rPr>
              <a:t>overview/prompt</a:t>
            </a:r>
            <a:r>
              <a:rPr lang="en">
                <a:solidFill>
                  <a:srgbClr val="2D3B45"/>
                </a:solidFill>
                <a:highlight>
                  <a:schemeClr val="lt1"/>
                </a:highlight>
                <a:latin typeface="Proxima Nova"/>
                <a:ea typeface="Proxima Nova"/>
                <a:cs typeface="Proxima Nova"/>
                <a:sym typeface="Proxima Nova"/>
              </a:rPr>
              <a:t> for the assessment when needed.</a:t>
            </a:r>
            <a:endParaRPr>
              <a:solidFill>
                <a:srgbClr val="2D3B45"/>
              </a:solidFill>
              <a:highlight>
                <a:schemeClr val="lt1"/>
              </a:highlight>
              <a:latin typeface="Proxima Nova"/>
              <a:ea typeface="Proxima Nova"/>
              <a:cs typeface="Proxima Nova"/>
              <a:sym typeface="Proxima Nova"/>
            </a:endParaRPr>
          </a:p>
          <a:p>
            <a:pPr indent="-298450" lvl="0" marL="457200" rtl="0" algn="l">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 detailed </a:t>
            </a:r>
            <a:r>
              <a:rPr b="1" lang="en">
                <a:solidFill>
                  <a:srgbClr val="2D3B45"/>
                </a:solidFill>
                <a:highlight>
                  <a:schemeClr val="lt1"/>
                </a:highlight>
                <a:latin typeface="Proxima Nova"/>
                <a:ea typeface="Proxima Nova"/>
                <a:cs typeface="Proxima Nova"/>
                <a:sym typeface="Proxima Nova"/>
              </a:rPr>
              <a:t>instructions.</a:t>
            </a:r>
            <a:endParaRPr b="1">
              <a:solidFill>
                <a:srgbClr val="2D3B45"/>
              </a:solidFill>
              <a:highlight>
                <a:schemeClr val="lt1"/>
              </a:highlight>
              <a:latin typeface="Proxima Nova"/>
              <a:ea typeface="Proxima Nova"/>
              <a:cs typeface="Proxima Nova"/>
              <a:sym typeface="Proxima Nova"/>
            </a:endParaRPr>
          </a:p>
          <a:p>
            <a:pPr indent="-298450" lvl="0" marL="457200" rtl="0" algn="l">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a:t>
            </a:r>
            <a:r>
              <a:rPr b="1" lang="en">
                <a:solidFill>
                  <a:srgbClr val="2D3B45"/>
                </a:solidFill>
                <a:highlight>
                  <a:schemeClr val="lt1"/>
                </a:highlight>
                <a:latin typeface="Proxima Nova"/>
                <a:ea typeface="Proxima Nova"/>
                <a:cs typeface="Proxima Nova"/>
                <a:sym typeface="Proxima Nova"/>
              </a:rPr>
              <a:t> sample assignments </a:t>
            </a:r>
            <a:r>
              <a:rPr lang="en">
                <a:solidFill>
                  <a:srgbClr val="2D3B45"/>
                </a:solidFill>
                <a:highlight>
                  <a:schemeClr val="lt1"/>
                </a:highlight>
                <a:latin typeface="Proxima Nova"/>
                <a:ea typeface="Proxima Nova"/>
                <a:cs typeface="Proxima Nova"/>
                <a:sym typeface="Proxima Nova"/>
              </a:rPr>
              <a:t>to illustrate expectations</a:t>
            </a:r>
            <a:r>
              <a:rPr b="1" lang="en">
                <a:solidFill>
                  <a:srgbClr val="2D3B45"/>
                </a:solidFill>
                <a:highlight>
                  <a:schemeClr val="lt1"/>
                </a:highlight>
                <a:latin typeface="Proxima Nova"/>
                <a:ea typeface="Proxima Nova"/>
                <a:cs typeface="Proxima Nova"/>
                <a:sym typeface="Proxima Nova"/>
              </a:rPr>
              <a:t>.</a:t>
            </a:r>
            <a:endParaRPr b="1">
              <a:solidFill>
                <a:srgbClr val="2D3B45"/>
              </a:solidFill>
              <a:highlight>
                <a:schemeClr val="lt1"/>
              </a:highlight>
              <a:latin typeface="Proxima Nova"/>
              <a:ea typeface="Proxima Nova"/>
              <a:cs typeface="Proxima Nova"/>
              <a:sym typeface="Proxima Nova"/>
            </a:endParaRPr>
          </a:p>
          <a:p>
            <a:pPr indent="-298450" lvl="0" marL="457200" rtl="0" algn="l">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 </a:t>
            </a:r>
            <a:r>
              <a:rPr b="1" lang="en">
                <a:solidFill>
                  <a:srgbClr val="2D3B45"/>
                </a:solidFill>
                <a:highlight>
                  <a:schemeClr val="lt1"/>
                </a:highlight>
                <a:latin typeface="Proxima Nova"/>
                <a:ea typeface="Proxima Nova"/>
                <a:cs typeface="Proxima Nova"/>
                <a:sym typeface="Proxima Nova"/>
              </a:rPr>
              <a:t>technical support</a:t>
            </a:r>
            <a:r>
              <a:rPr lang="en">
                <a:solidFill>
                  <a:srgbClr val="2D3B45"/>
                </a:solidFill>
                <a:highlight>
                  <a:schemeClr val="lt1"/>
                </a:highlight>
                <a:latin typeface="Proxima Nova"/>
                <a:ea typeface="Proxima Nova"/>
                <a:cs typeface="Proxima Nova"/>
                <a:sym typeface="Proxima Nova"/>
              </a:rPr>
              <a:t>.</a:t>
            </a:r>
            <a:endParaRPr>
              <a:solidFill>
                <a:srgbClr val="2D3B45"/>
              </a:solidFill>
              <a:highlight>
                <a:schemeClr val="lt1"/>
              </a:highlight>
              <a:latin typeface="Proxima Nova"/>
              <a:ea typeface="Proxima Nova"/>
              <a:cs typeface="Proxima Nova"/>
              <a:sym typeface="Proxima Nova"/>
            </a:endParaRPr>
          </a:p>
          <a:p>
            <a:pPr indent="-298450" lvl="0" marL="457200" rtl="0" algn="l">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 </a:t>
            </a:r>
            <a:r>
              <a:rPr b="1" lang="en">
                <a:solidFill>
                  <a:srgbClr val="2D3B45"/>
                </a:solidFill>
                <a:highlight>
                  <a:schemeClr val="lt1"/>
                </a:highlight>
                <a:latin typeface="Proxima Nova"/>
                <a:ea typeface="Proxima Nova"/>
                <a:cs typeface="Proxima Nova"/>
                <a:sym typeface="Proxima Nova"/>
              </a:rPr>
              <a:t>feedback. </a:t>
            </a:r>
            <a:r>
              <a:rPr lang="en">
                <a:solidFill>
                  <a:srgbClr val="2D3B45"/>
                </a:solidFill>
                <a:highlight>
                  <a:schemeClr val="lt1"/>
                </a:highlight>
                <a:latin typeface="Proxima Nova"/>
                <a:ea typeface="Proxima Nova"/>
                <a:cs typeface="Proxima Nova"/>
                <a:sym typeface="Proxima Nova"/>
              </a:rPr>
              <a:t>Using Rubrics and SpeedGrader within Canvas can help you easily provide feedback to students.</a:t>
            </a:r>
            <a:endParaRPr b="1">
              <a:solidFill>
                <a:srgbClr val="2D3B45"/>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SzPts val="1100"/>
              <a:buNone/>
            </a:pPr>
            <a:r>
              <a:t/>
            </a:r>
            <a:endParaRPr/>
          </a:p>
        </p:txBody>
      </p:sp>
      <p:sp>
        <p:nvSpPr>
          <p:cNvPr id="621" name="Google Shape;621;gf27f29e633_0_1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f27f29e633_0_138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 an </a:t>
            </a:r>
            <a:r>
              <a:rPr b="1" lang="en">
                <a:solidFill>
                  <a:srgbClr val="2D3B45"/>
                </a:solidFill>
                <a:highlight>
                  <a:schemeClr val="lt1"/>
                </a:highlight>
                <a:latin typeface="Proxima Nova"/>
                <a:ea typeface="Proxima Nova"/>
                <a:cs typeface="Proxima Nova"/>
                <a:sym typeface="Proxima Nova"/>
              </a:rPr>
              <a:t>overview/prompt</a:t>
            </a:r>
            <a:r>
              <a:rPr lang="en">
                <a:solidFill>
                  <a:srgbClr val="2D3B45"/>
                </a:solidFill>
                <a:highlight>
                  <a:schemeClr val="lt1"/>
                </a:highlight>
                <a:latin typeface="Proxima Nova"/>
                <a:ea typeface="Proxima Nova"/>
                <a:cs typeface="Proxima Nova"/>
                <a:sym typeface="Proxima Nova"/>
              </a:rPr>
              <a:t> for the assessment when needed.</a:t>
            </a:r>
            <a:endParaRPr>
              <a:solidFill>
                <a:srgbClr val="2D3B45"/>
              </a:solidFill>
              <a:highlight>
                <a:schemeClr val="lt1"/>
              </a:highlight>
              <a:latin typeface="Proxima Nova"/>
              <a:ea typeface="Proxima Nova"/>
              <a:cs typeface="Proxima Nova"/>
              <a:sym typeface="Proxima Nova"/>
            </a:endParaRPr>
          </a:p>
          <a:p>
            <a:pPr indent="-298450" lvl="0" marL="457200" rtl="0" algn="l">
              <a:lnSpc>
                <a:spcPct val="100000"/>
              </a:lnSpc>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 detailed </a:t>
            </a:r>
            <a:r>
              <a:rPr b="1" lang="en">
                <a:solidFill>
                  <a:srgbClr val="2D3B45"/>
                </a:solidFill>
                <a:highlight>
                  <a:schemeClr val="lt1"/>
                </a:highlight>
                <a:latin typeface="Proxima Nova"/>
                <a:ea typeface="Proxima Nova"/>
                <a:cs typeface="Proxima Nova"/>
                <a:sym typeface="Proxima Nova"/>
              </a:rPr>
              <a:t>instructions.</a:t>
            </a:r>
            <a:endParaRPr b="1">
              <a:solidFill>
                <a:srgbClr val="2D3B45"/>
              </a:solidFill>
              <a:highlight>
                <a:schemeClr val="lt1"/>
              </a:highlight>
              <a:latin typeface="Proxima Nova"/>
              <a:ea typeface="Proxima Nova"/>
              <a:cs typeface="Proxima Nova"/>
              <a:sym typeface="Proxima Nova"/>
            </a:endParaRPr>
          </a:p>
          <a:p>
            <a:pPr indent="-298450" lvl="0" marL="457200" rtl="0" algn="l">
              <a:lnSpc>
                <a:spcPct val="100000"/>
              </a:lnSpc>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a:t>
            </a:r>
            <a:r>
              <a:rPr b="1" lang="en">
                <a:solidFill>
                  <a:srgbClr val="2D3B45"/>
                </a:solidFill>
                <a:highlight>
                  <a:schemeClr val="lt1"/>
                </a:highlight>
                <a:latin typeface="Proxima Nova"/>
                <a:ea typeface="Proxima Nova"/>
                <a:cs typeface="Proxima Nova"/>
                <a:sym typeface="Proxima Nova"/>
              </a:rPr>
              <a:t> sample assignments </a:t>
            </a:r>
            <a:r>
              <a:rPr lang="en">
                <a:solidFill>
                  <a:srgbClr val="2D3B45"/>
                </a:solidFill>
                <a:highlight>
                  <a:schemeClr val="lt1"/>
                </a:highlight>
                <a:latin typeface="Proxima Nova"/>
                <a:ea typeface="Proxima Nova"/>
                <a:cs typeface="Proxima Nova"/>
                <a:sym typeface="Proxima Nova"/>
              </a:rPr>
              <a:t>to illustrate expectations</a:t>
            </a:r>
            <a:r>
              <a:rPr b="1" lang="en">
                <a:solidFill>
                  <a:srgbClr val="2D3B45"/>
                </a:solidFill>
                <a:highlight>
                  <a:schemeClr val="lt1"/>
                </a:highlight>
                <a:latin typeface="Proxima Nova"/>
                <a:ea typeface="Proxima Nova"/>
                <a:cs typeface="Proxima Nova"/>
                <a:sym typeface="Proxima Nova"/>
              </a:rPr>
              <a:t>.</a:t>
            </a:r>
            <a:endParaRPr b="1">
              <a:solidFill>
                <a:srgbClr val="2D3B45"/>
              </a:solidFill>
              <a:highlight>
                <a:schemeClr val="lt1"/>
              </a:highlight>
              <a:latin typeface="Proxima Nova"/>
              <a:ea typeface="Proxima Nova"/>
              <a:cs typeface="Proxima Nova"/>
              <a:sym typeface="Proxima Nova"/>
            </a:endParaRPr>
          </a:p>
          <a:p>
            <a:pPr indent="-298450" lvl="0" marL="457200" rtl="0" algn="l">
              <a:lnSpc>
                <a:spcPct val="100000"/>
              </a:lnSpc>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 </a:t>
            </a:r>
            <a:r>
              <a:rPr b="1" lang="en">
                <a:solidFill>
                  <a:srgbClr val="2D3B45"/>
                </a:solidFill>
                <a:highlight>
                  <a:schemeClr val="lt1"/>
                </a:highlight>
                <a:latin typeface="Proxima Nova"/>
                <a:ea typeface="Proxima Nova"/>
                <a:cs typeface="Proxima Nova"/>
                <a:sym typeface="Proxima Nova"/>
              </a:rPr>
              <a:t>technical support</a:t>
            </a:r>
            <a:r>
              <a:rPr lang="en">
                <a:solidFill>
                  <a:srgbClr val="2D3B45"/>
                </a:solidFill>
                <a:highlight>
                  <a:schemeClr val="lt1"/>
                </a:highlight>
                <a:latin typeface="Proxima Nova"/>
                <a:ea typeface="Proxima Nova"/>
                <a:cs typeface="Proxima Nova"/>
                <a:sym typeface="Proxima Nova"/>
              </a:rPr>
              <a:t>.</a:t>
            </a:r>
            <a:endParaRPr>
              <a:solidFill>
                <a:srgbClr val="2D3B45"/>
              </a:solidFill>
              <a:highlight>
                <a:schemeClr val="lt1"/>
              </a:highlight>
              <a:latin typeface="Proxima Nova"/>
              <a:ea typeface="Proxima Nova"/>
              <a:cs typeface="Proxima Nova"/>
              <a:sym typeface="Proxima Nova"/>
            </a:endParaRPr>
          </a:p>
          <a:p>
            <a:pPr indent="-298450" lvl="0" marL="457200" rtl="0" algn="l">
              <a:lnSpc>
                <a:spcPct val="100000"/>
              </a:lnSpc>
              <a:spcBef>
                <a:spcPts val="0"/>
              </a:spcBef>
              <a:spcAft>
                <a:spcPts val="0"/>
              </a:spcAft>
              <a:buClr>
                <a:srgbClr val="2D3B45"/>
              </a:buClr>
              <a:buSzPts val="1100"/>
              <a:buFont typeface="Lato"/>
              <a:buChar char="●"/>
            </a:pPr>
            <a:r>
              <a:rPr lang="en">
                <a:solidFill>
                  <a:srgbClr val="2D3B45"/>
                </a:solidFill>
                <a:highlight>
                  <a:schemeClr val="lt1"/>
                </a:highlight>
                <a:latin typeface="Proxima Nova"/>
                <a:ea typeface="Proxima Nova"/>
                <a:cs typeface="Proxima Nova"/>
                <a:sym typeface="Proxima Nova"/>
              </a:rPr>
              <a:t>Provide </a:t>
            </a:r>
            <a:r>
              <a:rPr b="1" lang="en">
                <a:solidFill>
                  <a:srgbClr val="2D3B45"/>
                </a:solidFill>
                <a:highlight>
                  <a:schemeClr val="lt1"/>
                </a:highlight>
                <a:latin typeface="Proxima Nova"/>
                <a:ea typeface="Proxima Nova"/>
                <a:cs typeface="Proxima Nova"/>
                <a:sym typeface="Proxima Nova"/>
              </a:rPr>
              <a:t>feedback. </a:t>
            </a:r>
            <a:r>
              <a:rPr lang="en">
                <a:solidFill>
                  <a:srgbClr val="2D3B45"/>
                </a:solidFill>
                <a:highlight>
                  <a:schemeClr val="lt1"/>
                </a:highlight>
                <a:latin typeface="Proxima Nova"/>
                <a:ea typeface="Proxima Nova"/>
                <a:cs typeface="Proxima Nova"/>
                <a:sym typeface="Proxima Nova"/>
              </a:rPr>
              <a:t>Using Rubrics and SpeedGrader within Canvas can help you easily provide feedback to students.</a:t>
            </a:r>
            <a:endParaRPr b="1">
              <a:solidFill>
                <a:srgbClr val="2D3B45"/>
              </a:solidFill>
              <a:latin typeface="Proxima Nova"/>
              <a:ea typeface="Proxima Nova"/>
              <a:cs typeface="Proxima Nova"/>
              <a:sym typeface="Proxima Nova"/>
            </a:endParaRPr>
          </a:p>
          <a:p>
            <a:pPr indent="0" lvl="0" marL="0" rtl="0" algn="l">
              <a:spcBef>
                <a:spcPts val="0"/>
              </a:spcBef>
              <a:spcAft>
                <a:spcPts val="0"/>
              </a:spcAft>
              <a:buSzPts val="1100"/>
              <a:buNone/>
            </a:pPr>
            <a:r>
              <a:t/>
            </a:r>
            <a:endParaRPr/>
          </a:p>
        </p:txBody>
      </p:sp>
      <p:sp>
        <p:nvSpPr>
          <p:cNvPr id="629" name="Google Shape;629;gf27f29e633_0_1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d9757fc478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d9757fc478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8: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sz="1200">
                <a:solidFill>
                  <a:srgbClr val="2D3B45"/>
                </a:solidFill>
                <a:highlight>
                  <a:srgbClr val="FFFFFF"/>
                </a:highlight>
              </a:rPr>
              <a:t>Focus today on *Essential Course Accessibility Elements (⭐️ )</a:t>
            </a:r>
            <a:endParaRPr b="1" sz="1200">
              <a:solidFill>
                <a:srgbClr val="2D3B45"/>
              </a:solidFill>
              <a:highlight>
                <a:srgbClr val="FFFFFF"/>
              </a:highlight>
            </a:endParaRPr>
          </a:p>
          <a:p>
            <a:pPr indent="0" lvl="0" marL="0" rtl="0" algn="l">
              <a:lnSpc>
                <a:spcPct val="100000"/>
              </a:lnSpc>
              <a:spcBef>
                <a:spcPts val="0"/>
              </a:spcBef>
              <a:spcAft>
                <a:spcPts val="0"/>
              </a:spcAft>
              <a:buSzPts val="1100"/>
              <a:buNone/>
            </a:pPr>
            <a:r>
              <a:rPr b="1" lang="en" sz="1200">
                <a:solidFill>
                  <a:srgbClr val="2D3B45"/>
                </a:solidFill>
                <a:highlight>
                  <a:srgbClr val="FFFFFF"/>
                </a:highlight>
              </a:rPr>
              <a:t>Example Accessibility Statement</a:t>
            </a:r>
            <a:r>
              <a:rPr lang="en" sz="1200">
                <a:solidFill>
                  <a:srgbClr val="2D3B45"/>
                </a:solidFill>
                <a:highlight>
                  <a:srgbClr val="FFFFFF"/>
                </a:highlight>
              </a:rPr>
              <a:t> - ABCSD is committed to providing equal access to students with documented needs. If you have a disability &amp; request accommodation, please contact your Instructor or your Case Worker. </a:t>
            </a:r>
            <a:endParaRPr/>
          </a:p>
        </p:txBody>
      </p:sp>
      <p:sp>
        <p:nvSpPr>
          <p:cNvPr id="642" name="Google Shape;64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7: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Clr>
                <a:srgbClr val="1D1D1D"/>
              </a:buClr>
              <a:buSzPts val="1200"/>
              <a:buFont typeface="Trebuchet MS"/>
              <a:buChar char="●"/>
            </a:pPr>
            <a:r>
              <a:rPr lang="en" sz="1200">
                <a:solidFill>
                  <a:srgbClr val="1D1D1D"/>
                </a:solidFill>
                <a:highlight>
                  <a:schemeClr val="lt1"/>
                </a:highlight>
                <a:latin typeface="Trebuchet MS"/>
                <a:ea typeface="Trebuchet MS"/>
                <a:cs typeface="Trebuchet MS"/>
                <a:sym typeface="Trebuchet MS"/>
              </a:rPr>
              <a:t>Web accessibility means ensuring that websites, tools, and technologies are designed and developed so that people with disabilities can use them. </a:t>
            </a:r>
            <a:endParaRPr sz="1200">
              <a:solidFill>
                <a:srgbClr val="1D1D1D"/>
              </a:solidFill>
              <a:highlight>
                <a:schemeClr val="lt1"/>
              </a:highlight>
              <a:latin typeface="Trebuchet MS"/>
              <a:ea typeface="Trebuchet MS"/>
              <a:cs typeface="Trebuchet MS"/>
              <a:sym typeface="Trebuchet MS"/>
            </a:endParaRPr>
          </a:p>
          <a:p>
            <a:pPr indent="-304800" lvl="0" marL="457200" rtl="0" algn="l">
              <a:lnSpc>
                <a:spcPct val="115000"/>
              </a:lnSpc>
              <a:spcBef>
                <a:spcPts val="0"/>
              </a:spcBef>
              <a:spcAft>
                <a:spcPts val="0"/>
              </a:spcAft>
              <a:buClr>
                <a:srgbClr val="1D1D1D"/>
              </a:buClr>
              <a:buSzPts val="1200"/>
              <a:buFont typeface="Trebuchet MS"/>
              <a:buChar char="●"/>
            </a:pPr>
            <a:r>
              <a:rPr lang="en" sz="1200">
                <a:solidFill>
                  <a:srgbClr val="1D1D1D"/>
                </a:solidFill>
                <a:highlight>
                  <a:schemeClr val="lt1"/>
                </a:highlight>
                <a:latin typeface="Trebuchet MS"/>
                <a:ea typeface="Trebuchet MS"/>
                <a:cs typeface="Trebuchet MS"/>
                <a:sym typeface="Trebuchet MS"/>
              </a:rPr>
              <a:t>More specifically, people can: perceive, understand, navigate, interact </a:t>
            </a:r>
            <a:r>
              <a:rPr lang="en" sz="1200">
                <a:solidFill>
                  <a:srgbClr val="1D1D1D"/>
                </a:solidFill>
                <a:highlight>
                  <a:schemeClr val="lt1"/>
                </a:highlight>
                <a:latin typeface="Trebuchet MS"/>
                <a:ea typeface="Trebuchet MS"/>
                <a:cs typeface="Trebuchet MS"/>
                <a:sym typeface="Trebuchet MS"/>
              </a:rPr>
              <a:t>with </a:t>
            </a:r>
            <a:r>
              <a:rPr lang="en" sz="1200">
                <a:solidFill>
                  <a:srgbClr val="1D1D1D"/>
                </a:solidFill>
                <a:highlight>
                  <a:schemeClr val="lt1"/>
                </a:highlight>
                <a:latin typeface="Trebuchet MS"/>
                <a:ea typeface="Trebuchet MS"/>
                <a:cs typeface="Trebuchet MS"/>
                <a:sym typeface="Trebuchet MS"/>
              </a:rPr>
              <a:t>and contribute to the online content</a:t>
            </a:r>
            <a:endParaRPr sz="1200">
              <a:solidFill>
                <a:srgbClr val="1D1D1D"/>
              </a:solidFill>
              <a:highlight>
                <a:schemeClr val="lt1"/>
              </a:highlight>
              <a:latin typeface="Trebuchet MS"/>
              <a:ea typeface="Trebuchet MS"/>
              <a:cs typeface="Trebuchet MS"/>
              <a:sym typeface="Trebuchet MS"/>
            </a:endParaRPr>
          </a:p>
          <a:p>
            <a:pPr indent="-304800" lvl="0" marL="457200" rtl="0" algn="l">
              <a:lnSpc>
                <a:spcPct val="115000"/>
              </a:lnSpc>
              <a:spcBef>
                <a:spcPts val="0"/>
              </a:spcBef>
              <a:spcAft>
                <a:spcPts val="0"/>
              </a:spcAft>
              <a:buClr>
                <a:srgbClr val="1D1D1D"/>
              </a:buClr>
              <a:buSzPts val="1200"/>
              <a:buFont typeface="Trebuchet MS"/>
              <a:buChar char="●"/>
            </a:pPr>
            <a:r>
              <a:rPr lang="en" sz="1200">
                <a:solidFill>
                  <a:srgbClr val="1D1D1D"/>
                </a:solidFill>
                <a:highlight>
                  <a:schemeClr val="lt1"/>
                </a:highlight>
                <a:latin typeface="Trebuchet MS"/>
                <a:ea typeface="Trebuchet MS"/>
                <a:cs typeface="Trebuchet MS"/>
                <a:sym typeface="Trebuchet MS"/>
              </a:rPr>
              <a:t>Web accessibility encompasses all disabilities that affect access to the Web, including:</a:t>
            </a:r>
            <a:endParaRPr sz="1200">
              <a:solidFill>
                <a:srgbClr val="1D1D1D"/>
              </a:solidFill>
              <a:highlight>
                <a:schemeClr val="lt1"/>
              </a:highlight>
              <a:latin typeface="Trebuchet MS"/>
              <a:ea typeface="Trebuchet MS"/>
              <a:cs typeface="Trebuchet MS"/>
              <a:sym typeface="Trebuchet MS"/>
            </a:endParaRPr>
          </a:p>
          <a:p>
            <a:pPr indent="-298450" lvl="1" marL="914400" rtl="0" algn="l">
              <a:lnSpc>
                <a:spcPct val="115000"/>
              </a:lnSpc>
              <a:spcBef>
                <a:spcPts val="0"/>
              </a:spcBef>
              <a:spcAft>
                <a:spcPts val="0"/>
              </a:spcAft>
              <a:buClr>
                <a:schemeClr val="dk1"/>
              </a:buClr>
              <a:buSzPts val="1100"/>
              <a:buAutoNum type="alphaLcPeriod"/>
            </a:pPr>
            <a:r>
              <a:rPr lang="en" sz="1200">
                <a:solidFill>
                  <a:srgbClr val="1D1D1D"/>
                </a:solidFill>
                <a:highlight>
                  <a:schemeClr val="lt1"/>
                </a:highlight>
                <a:latin typeface="Trebuchet MS"/>
                <a:ea typeface="Trebuchet MS"/>
                <a:cs typeface="Trebuchet MS"/>
                <a:sym typeface="Trebuchet MS"/>
              </a:rPr>
              <a:t>auditory</a:t>
            </a:r>
            <a:endParaRPr sz="1200">
              <a:solidFill>
                <a:srgbClr val="1D1D1D"/>
              </a:solidFill>
              <a:highlight>
                <a:schemeClr val="lt1"/>
              </a:highlight>
              <a:latin typeface="Trebuchet MS"/>
              <a:ea typeface="Trebuchet MS"/>
              <a:cs typeface="Trebuchet MS"/>
              <a:sym typeface="Trebuchet MS"/>
            </a:endParaRPr>
          </a:p>
          <a:p>
            <a:pPr indent="-298450" lvl="1" marL="914400" rtl="0" algn="l">
              <a:lnSpc>
                <a:spcPct val="115000"/>
              </a:lnSpc>
              <a:spcBef>
                <a:spcPts val="0"/>
              </a:spcBef>
              <a:spcAft>
                <a:spcPts val="0"/>
              </a:spcAft>
              <a:buClr>
                <a:schemeClr val="dk1"/>
              </a:buClr>
              <a:buSzPts val="1100"/>
              <a:buAutoNum type="alphaLcPeriod"/>
            </a:pPr>
            <a:r>
              <a:rPr lang="en" sz="1200">
                <a:solidFill>
                  <a:srgbClr val="1D1D1D"/>
                </a:solidFill>
                <a:highlight>
                  <a:schemeClr val="lt1"/>
                </a:highlight>
                <a:latin typeface="Trebuchet MS"/>
                <a:ea typeface="Trebuchet MS"/>
                <a:cs typeface="Trebuchet MS"/>
                <a:sym typeface="Trebuchet MS"/>
              </a:rPr>
              <a:t>cognitive</a:t>
            </a:r>
            <a:endParaRPr sz="1200">
              <a:solidFill>
                <a:srgbClr val="1D1D1D"/>
              </a:solidFill>
              <a:highlight>
                <a:schemeClr val="lt1"/>
              </a:highlight>
              <a:latin typeface="Trebuchet MS"/>
              <a:ea typeface="Trebuchet MS"/>
              <a:cs typeface="Trebuchet MS"/>
              <a:sym typeface="Trebuchet MS"/>
            </a:endParaRPr>
          </a:p>
          <a:p>
            <a:pPr indent="-298450" lvl="1" marL="914400" rtl="0" algn="l">
              <a:lnSpc>
                <a:spcPct val="115000"/>
              </a:lnSpc>
              <a:spcBef>
                <a:spcPts val="0"/>
              </a:spcBef>
              <a:spcAft>
                <a:spcPts val="0"/>
              </a:spcAft>
              <a:buClr>
                <a:schemeClr val="dk1"/>
              </a:buClr>
              <a:buSzPts val="1100"/>
              <a:buAutoNum type="alphaLcPeriod"/>
            </a:pPr>
            <a:r>
              <a:rPr lang="en" sz="1200">
                <a:solidFill>
                  <a:srgbClr val="1D1D1D"/>
                </a:solidFill>
                <a:highlight>
                  <a:schemeClr val="lt1"/>
                </a:highlight>
                <a:latin typeface="Trebuchet MS"/>
                <a:ea typeface="Trebuchet MS"/>
                <a:cs typeface="Trebuchet MS"/>
                <a:sym typeface="Trebuchet MS"/>
              </a:rPr>
              <a:t>neurological</a:t>
            </a:r>
            <a:endParaRPr sz="1200">
              <a:solidFill>
                <a:srgbClr val="1D1D1D"/>
              </a:solidFill>
              <a:highlight>
                <a:schemeClr val="lt1"/>
              </a:highlight>
              <a:latin typeface="Trebuchet MS"/>
              <a:ea typeface="Trebuchet MS"/>
              <a:cs typeface="Trebuchet MS"/>
              <a:sym typeface="Trebuchet MS"/>
            </a:endParaRPr>
          </a:p>
          <a:p>
            <a:pPr indent="-298450" lvl="1" marL="914400" rtl="0" algn="l">
              <a:lnSpc>
                <a:spcPct val="115000"/>
              </a:lnSpc>
              <a:spcBef>
                <a:spcPts val="0"/>
              </a:spcBef>
              <a:spcAft>
                <a:spcPts val="0"/>
              </a:spcAft>
              <a:buClr>
                <a:schemeClr val="dk1"/>
              </a:buClr>
              <a:buSzPts val="1100"/>
              <a:buAutoNum type="alphaLcPeriod"/>
            </a:pPr>
            <a:r>
              <a:rPr lang="en" sz="1200">
                <a:solidFill>
                  <a:srgbClr val="1D1D1D"/>
                </a:solidFill>
                <a:highlight>
                  <a:schemeClr val="lt1"/>
                </a:highlight>
                <a:latin typeface="Trebuchet MS"/>
                <a:ea typeface="Trebuchet MS"/>
                <a:cs typeface="Trebuchet MS"/>
                <a:sym typeface="Trebuchet MS"/>
              </a:rPr>
              <a:t>physical</a:t>
            </a:r>
            <a:endParaRPr sz="1200">
              <a:solidFill>
                <a:srgbClr val="1D1D1D"/>
              </a:solidFill>
              <a:highlight>
                <a:schemeClr val="lt1"/>
              </a:highlight>
              <a:latin typeface="Trebuchet MS"/>
              <a:ea typeface="Trebuchet MS"/>
              <a:cs typeface="Trebuchet MS"/>
              <a:sym typeface="Trebuchet MS"/>
            </a:endParaRPr>
          </a:p>
          <a:p>
            <a:pPr indent="-298450" lvl="1" marL="914400" rtl="0" algn="l">
              <a:lnSpc>
                <a:spcPct val="115000"/>
              </a:lnSpc>
              <a:spcBef>
                <a:spcPts val="0"/>
              </a:spcBef>
              <a:spcAft>
                <a:spcPts val="0"/>
              </a:spcAft>
              <a:buClr>
                <a:schemeClr val="dk1"/>
              </a:buClr>
              <a:buSzPts val="1100"/>
              <a:buAutoNum type="alphaLcPeriod"/>
            </a:pPr>
            <a:r>
              <a:rPr lang="en" sz="1200">
                <a:solidFill>
                  <a:srgbClr val="1D1D1D"/>
                </a:solidFill>
                <a:highlight>
                  <a:schemeClr val="lt1"/>
                </a:highlight>
                <a:latin typeface="Trebuchet MS"/>
                <a:ea typeface="Trebuchet MS"/>
                <a:cs typeface="Trebuchet MS"/>
                <a:sym typeface="Trebuchet MS"/>
              </a:rPr>
              <a:t>speech</a:t>
            </a:r>
            <a:endParaRPr sz="1200">
              <a:solidFill>
                <a:srgbClr val="1D1D1D"/>
              </a:solidFill>
              <a:highlight>
                <a:schemeClr val="lt1"/>
              </a:highlight>
              <a:latin typeface="Trebuchet MS"/>
              <a:ea typeface="Trebuchet MS"/>
              <a:cs typeface="Trebuchet MS"/>
              <a:sym typeface="Trebuchet MS"/>
            </a:endParaRPr>
          </a:p>
          <a:p>
            <a:pPr indent="-298450" lvl="1" marL="914400" rtl="0" algn="l">
              <a:lnSpc>
                <a:spcPct val="115000"/>
              </a:lnSpc>
              <a:spcBef>
                <a:spcPts val="0"/>
              </a:spcBef>
              <a:spcAft>
                <a:spcPts val="0"/>
              </a:spcAft>
              <a:buClr>
                <a:schemeClr val="dk1"/>
              </a:buClr>
              <a:buSzPts val="1100"/>
              <a:buAutoNum type="alphaLcPeriod"/>
            </a:pPr>
            <a:r>
              <a:rPr lang="en" sz="1200">
                <a:solidFill>
                  <a:srgbClr val="1D1D1D"/>
                </a:solidFill>
                <a:highlight>
                  <a:schemeClr val="lt1"/>
                </a:highlight>
                <a:latin typeface="Trebuchet MS"/>
                <a:ea typeface="Trebuchet MS"/>
                <a:cs typeface="Trebuchet MS"/>
                <a:sym typeface="Trebuchet MS"/>
              </a:rPr>
              <a:t>visual</a:t>
            </a:r>
            <a:endParaRPr sz="1200">
              <a:solidFill>
                <a:srgbClr val="1D1D1D"/>
              </a:solidFill>
              <a:highlight>
                <a:schemeClr val="lt1"/>
              </a:highlight>
              <a:latin typeface="Trebuchet MS"/>
              <a:ea typeface="Trebuchet MS"/>
              <a:cs typeface="Trebuchet MS"/>
              <a:sym typeface="Trebuchet MS"/>
            </a:endParaRPr>
          </a:p>
          <a:p>
            <a:pPr indent="0" lvl="0" marL="0" rtl="0" algn="l">
              <a:lnSpc>
                <a:spcPct val="115000"/>
              </a:lnSpc>
              <a:spcBef>
                <a:spcPts val="1800"/>
              </a:spcBef>
              <a:spcAft>
                <a:spcPts val="0"/>
              </a:spcAft>
              <a:buClr>
                <a:schemeClr val="dk1"/>
              </a:buClr>
              <a:buSzPts val="1100"/>
              <a:buFont typeface="Arial"/>
              <a:buNone/>
            </a:pPr>
            <a:r>
              <a:rPr lang="en" sz="1200">
                <a:solidFill>
                  <a:srgbClr val="1D1D1D"/>
                </a:solidFill>
                <a:highlight>
                  <a:schemeClr val="lt1"/>
                </a:highlight>
                <a:latin typeface="Trebuchet MS"/>
                <a:ea typeface="Trebuchet MS"/>
                <a:cs typeface="Trebuchet MS"/>
                <a:sym typeface="Trebuchet MS"/>
              </a:rPr>
              <a:t>Web accessibility also benefits people </a:t>
            </a:r>
            <a:r>
              <a:rPr i="1" lang="en" sz="1200">
                <a:solidFill>
                  <a:srgbClr val="1D1D1D"/>
                </a:solidFill>
                <a:highlight>
                  <a:schemeClr val="lt1"/>
                </a:highlight>
                <a:latin typeface="Trebuchet MS"/>
                <a:ea typeface="Trebuchet MS"/>
                <a:cs typeface="Trebuchet MS"/>
                <a:sym typeface="Trebuchet MS"/>
              </a:rPr>
              <a:t>without</a:t>
            </a:r>
            <a:r>
              <a:rPr lang="en" sz="1200">
                <a:solidFill>
                  <a:srgbClr val="1D1D1D"/>
                </a:solidFill>
                <a:highlight>
                  <a:schemeClr val="lt1"/>
                </a:highlight>
                <a:latin typeface="Trebuchet MS"/>
                <a:ea typeface="Trebuchet MS"/>
                <a:cs typeface="Trebuchet MS"/>
                <a:sym typeface="Trebuchet MS"/>
              </a:rPr>
              <a:t> disabilities, for example:</a:t>
            </a:r>
            <a:endParaRPr sz="1200">
              <a:solidFill>
                <a:srgbClr val="1D1D1D"/>
              </a:solidFill>
              <a:highlight>
                <a:schemeClr val="lt1"/>
              </a:highlight>
              <a:latin typeface="Trebuchet MS"/>
              <a:ea typeface="Trebuchet MS"/>
              <a:cs typeface="Trebuchet MS"/>
              <a:sym typeface="Trebuchet MS"/>
            </a:endParaRPr>
          </a:p>
          <a:p>
            <a:pPr indent="-304800" lvl="0" marL="457200" rtl="0" algn="l">
              <a:lnSpc>
                <a:spcPct val="115000"/>
              </a:lnSpc>
              <a:spcBef>
                <a:spcPts val="1200"/>
              </a:spcBef>
              <a:spcAft>
                <a:spcPts val="0"/>
              </a:spcAft>
              <a:buClr>
                <a:srgbClr val="1D1D1D"/>
              </a:buClr>
              <a:buSzPts val="1200"/>
              <a:buFont typeface="Trebuchet MS"/>
              <a:buChar char="●"/>
            </a:pPr>
            <a:r>
              <a:rPr lang="en" sz="1200">
                <a:solidFill>
                  <a:srgbClr val="1D1D1D"/>
                </a:solidFill>
                <a:highlight>
                  <a:schemeClr val="lt1"/>
                </a:highlight>
                <a:latin typeface="Trebuchet MS"/>
                <a:ea typeface="Trebuchet MS"/>
                <a:cs typeface="Trebuchet MS"/>
                <a:sym typeface="Trebuchet MS"/>
              </a:rPr>
              <a:t>people using mobile phones, smart watches, smart TVs, and other devices with small screens, different input modes, etc.</a:t>
            </a:r>
            <a:endParaRPr sz="1200">
              <a:solidFill>
                <a:srgbClr val="1D1D1D"/>
              </a:solidFill>
              <a:highlight>
                <a:schemeClr val="lt1"/>
              </a:highlight>
              <a:latin typeface="Trebuchet MS"/>
              <a:ea typeface="Trebuchet MS"/>
              <a:cs typeface="Trebuchet MS"/>
              <a:sym typeface="Trebuchet MS"/>
            </a:endParaRPr>
          </a:p>
          <a:p>
            <a:pPr indent="-304800" lvl="0" marL="457200" rtl="0" algn="l">
              <a:lnSpc>
                <a:spcPct val="115000"/>
              </a:lnSpc>
              <a:spcBef>
                <a:spcPts val="0"/>
              </a:spcBef>
              <a:spcAft>
                <a:spcPts val="0"/>
              </a:spcAft>
              <a:buClr>
                <a:srgbClr val="1D1D1D"/>
              </a:buClr>
              <a:buSzPts val="1200"/>
              <a:buFont typeface="Trebuchet MS"/>
              <a:buChar char="●"/>
            </a:pPr>
            <a:r>
              <a:rPr lang="en" sz="1200">
                <a:solidFill>
                  <a:srgbClr val="1D1D1D"/>
                </a:solidFill>
                <a:highlight>
                  <a:schemeClr val="lt1"/>
                </a:highlight>
                <a:latin typeface="Trebuchet MS"/>
                <a:ea typeface="Trebuchet MS"/>
                <a:cs typeface="Trebuchet MS"/>
                <a:sym typeface="Trebuchet MS"/>
              </a:rPr>
              <a:t>older people with changing abilities due to ageing</a:t>
            </a:r>
            <a:endParaRPr sz="1200">
              <a:solidFill>
                <a:srgbClr val="1D1D1D"/>
              </a:solidFill>
              <a:highlight>
                <a:schemeClr val="lt1"/>
              </a:highlight>
              <a:latin typeface="Trebuchet MS"/>
              <a:ea typeface="Trebuchet MS"/>
              <a:cs typeface="Trebuchet MS"/>
              <a:sym typeface="Trebuchet MS"/>
            </a:endParaRPr>
          </a:p>
          <a:p>
            <a:pPr indent="-304800" lvl="0" marL="457200" rtl="0" algn="l">
              <a:lnSpc>
                <a:spcPct val="115000"/>
              </a:lnSpc>
              <a:spcBef>
                <a:spcPts val="0"/>
              </a:spcBef>
              <a:spcAft>
                <a:spcPts val="0"/>
              </a:spcAft>
              <a:buClr>
                <a:srgbClr val="1D1D1D"/>
              </a:buClr>
              <a:buSzPts val="1200"/>
              <a:buFont typeface="Trebuchet MS"/>
              <a:buChar char="●"/>
            </a:pPr>
            <a:r>
              <a:rPr lang="en" sz="1200">
                <a:solidFill>
                  <a:srgbClr val="1D1D1D"/>
                </a:solidFill>
                <a:highlight>
                  <a:schemeClr val="lt1"/>
                </a:highlight>
                <a:latin typeface="Trebuchet MS"/>
                <a:ea typeface="Trebuchet MS"/>
                <a:cs typeface="Trebuchet MS"/>
                <a:sym typeface="Trebuchet MS"/>
              </a:rPr>
              <a:t>people with “temporary disabilities” such as a broken arm or lost glasses</a:t>
            </a:r>
            <a:endParaRPr sz="1200">
              <a:solidFill>
                <a:srgbClr val="1D1D1D"/>
              </a:solidFill>
              <a:highlight>
                <a:schemeClr val="lt1"/>
              </a:highlight>
              <a:latin typeface="Trebuchet MS"/>
              <a:ea typeface="Trebuchet MS"/>
              <a:cs typeface="Trebuchet MS"/>
              <a:sym typeface="Trebuchet MS"/>
            </a:endParaRPr>
          </a:p>
          <a:p>
            <a:pPr indent="-304800" lvl="0" marL="457200" rtl="0" algn="l">
              <a:lnSpc>
                <a:spcPct val="115000"/>
              </a:lnSpc>
              <a:spcBef>
                <a:spcPts val="0"/>
              </a:spcBef>
              <a:spcAft>
                <a:spcPts val="0"/>
              </a:spcAft>
              <a:buClr>
                <a:srgbClr val="1D1D1D"/>
              </a:buClr>
              <a:buSzPts val="1200"/>
              <a:buFont typeface="Trebuchet MS"/>
              <a:buChar char="●"/>
            </a:pPr>
            <a:r>
              <a:rPr lang="en" sz="1200">
                <a:solidFill>
                  <a:srgbClr val="1D1D1D"/>
                </a:solidFill>
                <a:highlight>
                  <a:schemeClr val="lt1"/>
                </a:highlight>
                <a:latin typeface="Trebuchet MS"/>
                <a:ea typeface="Trebuchet MS"/>
                <a:cs typeface="Trebuchet MS"/>
                <a:sym typeface="Trebuchet MS"/>
              </a:rPr>
              <a:t>people with “situational limitations” such as in bright sunlight or in an environment where they cannot listen to audio</a:t>
            </a:r>
            <a:endParaRPr sz="1200">
              <a:solidFill>
                <a:srgbClr val="1D1D1D"/>
              </a:solidFill>
              <a:highlight>
                <a:schemeClr val="lt1"/>
              </a:highlight>
              <a:latin typeface="Trebuchet MS"/>
              <a:ea typeface="Trebuchet MS"/>
              <a:cs typeface="Trebuchet MS"/>
              <a:sym typeface="Trebuchet MS"/>
            </a:endParaRPr>
          </a:p>
          <a:p>
            <a:pPr indent="-304800" lvl="0" marL="457200" rtl="0" algn="l">
              <a:lnSpc>
                <a:spcPct val="115000"/>
              </a:lnSpc>
              <a:spcBef>
                <a:spcPts val="0"/>
              </a:spcBef>
              <a:spcAft>
                <a:spcPts val="0"/>
              </a:spcAft>
              <a:buClr>
                <a:srgbClr val="1D1D1D"/>
              </a:buClr>
              <a:buSzPts val="1200"/>
              <a:buFont typeface="Trebuchet MS"/>
              <a:buChar char="●"/>
            </a:pPr>
            <a:r>
              <a:rPr lang="en" sz="1200">
                <a:solidFill>
                  <a:srgbClr val="1D1D1D"/>
                </a:solidFill>
                <a:highlight>
                  <a:schemeClr val="lt1"/>
                </a:highlight>
                <a:latin typeface="Trebuchet MS"/>
                <a:ea typeface="Trebuchet MS"/>
                <a:cs typeface="Trebuchet MS"/>
                <a:sym typeface="Trebuchet MS"/>
              </a:rPr>
              <a:t>people using a slow Internet connection, or who have limited or expensive bandwidth</a:t>
            </a:r>
            <a:endParaRPr sz="1200">
              <a:solidFill>
                <a:srgbClr val="1D1D1D"/>
              </a:solidFill>
              <a:highlight>
                <a:schemeClr val="lt1"/>
              </a:highlight>
              <a:latin typeface="Trebuchet MS"/>
              <a:ea typeface="Trebuchet MS"/>
              <a:cs typeface="Trebuchet MS"/>
              <a:sym typeface="Trebuchet MS"/>
            </a:endParaRPr>
          </a:p>
          <a:p>
            <a:pPr indent="0" lvl="0" marL="0" rtl="0" algn="l">
              <a:lnSpc>
                <a:spcPct val="115000"/>
              </a:lnSpc>
              <a:spcBef>
                <a:spcPts val="1800"/>
              </a:spcBef>
              <a:spcAft>
                <a:spcPts val="0"/>
              </a:spcAft>
              <a:buNone/>
            </a:pPr>
            <a:r>
              <a:rPr lang="en" sz="1200">
                <a:solidFill>
                  <a:srgbClr val="1D1D1D"/>
                </a:solidFill>
                <a:highlight>
                  <a:schemeClr val="lt1"/>
                </a:highlight>
                <a:latin typeface="Trebuchet MS"/>
                <a:ea typeface="Trebuchet MS"/>
                <a:cs typeface="Trebuchet MS"/>
                <a:sym typeface="Trebuchet MS"/>
              </a:rPr>
              <a:t>Overall, being cognizant of web </a:t>
            </a:r>
            <a:r>
              <a:rPr lang="en" sz="1200">
                <a:solidFill>
                  <a:srgbClr val="1D1D1D"/>
                </a:solidFill>
                <a:highlight>
                  <a:schemeClr val="lt1"/>
                </a:highlight>
                <a:latin typeface="Trebuchet MS"/>
                <a:ea typeface="Trebuchet MS"/>
                <a:cs typeface="Trebuchet MS"/>
                <a:sym typeface="Trebuchet MS"/>
              </a:rPr>
              <a:t>accessibility</a:t>
            </a:r>
            <a:r>
              <a:rPr lang="en" sz="1200">
                <a:solidFill>
                  <a:srgbClr val="1D1D1D"/>
                </a:solidFill>
                <a:highlight>
                  <a:schemeClr val="lt1"/>
                </a:highlight>
                <a:latin typeface="Trebuchet MS"/>
                <a:ea typeface="Trebuchet MS"/>
                <a:cs typeface="Trebuchet MS"/>
                <a:sym typeface="Trebuchet MS"/>
              </a:rPr>
              <a:t> is a </a:t>
            </a:r>
            <a:r>
              <a:rPr lang="en" sz="1200">
                <a:solidFill>
                  <a:srgbClr val="1D1D1D"/>
                </a:solidFill>
                <a:highlight>
                  <a:schemeClr val="lt1"/>
                </a:highlight>
                <a:latin typeface="Trebuchet MS"/>
                <a:ea typeface="Trebuchet MS"/>
                <a:cs typeface="Trebuchet MS"/>
                <a:sym typeface="Trebuchet MS"/>
              </a:rPr>
              <a:t>course</a:t>
            </a:r>
            <a:r>
              <a:rPr lang="en" sz="1200">
                <a:solidFill>
                  <a:srgbClr val="1D1D1D"/>
                </a:solidFill>
                <a:highlight>
                  <a:schemeClr val="lt1"/>
                </a:highlight>
                <a:latin typeface="Trebuchet MS"/>
                <a:ea typeface="Trebuchet MS"/>
                <a:cs typeface="Trebuchet MS"/>
                <a:sym typeface="Trebuchet MS"/>
              </a:rPr>
              <a:t> design best practice. </a:t>
            </a:r>
            <a:endParaRPr sz="1200">
              <a:solidFill>
                <a:srgbClr val="1D1D1D"/>
              </a:solidFill>
              <a:highlight>
                <a:schemeClr val="lt1"/>
              </a:highlight>
              <a:latin typeface="Trebuchet MS"/>
              <a:ea typeface="Trebuchet MS"/>
              <a:cs typeface="Trebuchet MS"/>
              <a:sym typeface="Trebuchet MS"/>
            </a:endParaRPr>
          </a:p>
          <a:p>
            <a:pPr indent="0" lvl="0" marL="0" rtl="0" algn="l">
              <a:lnSpc>
                <a:spcPct val="115000"/>
              </a:lnSpc>
              <a:spcBef>
                <a:spcPts val="1800"/>
              </a:spcBef>
              <a:spcAft>
                <a:spcPts val="0"/>
              </a:spcAft>
              <a:buClr>
                <a:schemeClr val="dk1"/>
              </a:buClr>
              <a:buSzPts val="1100"/>
              <a:buFont typeface="Arial"/>
              <a:buNone/>
            </a:pPr>
            <a:r>
              <a:t/>
            </a:r>
            <a:endParaRPr>
              <a:solidFill>
                <a:schemeClr val="dk1"/>
              </a:solidFill>
            </a:endParaRPr>
          </a:p>
        </p:txBody>
      </p:sp>
      <p:sp>
        <p:nvSpPr>
          <p:cNvPr id="409" name="Google Shape;4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dc1116a3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dc1116a3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d9757fc478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d9757fc478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2121"/>
                </a:solidFill>
                <a:highlight>
                  <a:schemeClr val="lt1"/>
                </a:highlight>
                <a:latin typeface="Roboto"/>
                <a:ea typeface="Roboto"/>
                <a:cs typeface="Roboto"/>
                <a:sym typeface="Roboto"/>
              </a:rPr>
              <a:t>Want to ensure the materials you create are accessible to all your learners? WCAG’s POUR principles are a great place to start. These principles define four qualities of an accessible experience and they are at the foundation of the </a:t>
            </a:r>
            <a:r>
              <a:rPr lang="en" u="sng">
                <a:solidFill>
                  <a:srgbClr val="114AAA"/>
                </a:solidFill>
                <a:highlight>
                  <a:schemeClr val="lt1"/>
                </a:highlight>
                <a:latin typeface="Roboto"/>
                <a:ea typeface="Roboto"/>
                <a:cs typeface="Roboto"/>
                <a:sym typeface="Roboto"/>
                <a:hlinkClick r:id="rId2">
                  <a:extLst>
                    <a:ext uri="{A12FA001-AC4F-418D-AE19-62706E023703}">
                      <ahyp:hlinkClr val="tx"/>
                    </a:ext>
                  </a:extLst>
                </a:hlinkClick>
              </a:rPr>
              <a:t>Web Content Accessibility Guidelines (WCAG)</a:t>
            </a:r>
            <a:r>
              <a:rPr lang="en">
                <a:solidFill>
                  <a:srgbClr val="212121"/>
                </a:solidFill>
                <a:highlight>
                  <a:schemeClr val="lt1"/>
                </a:highlight>
                <a:latin typeface="Roboto"/>
                <a:ea typeface="Roboto"/>
                <a:cs typeface="Roboto"/>
                <a:sym typeface="Roboto"/>
              </a:rPr>
              <a:t> an international standard for making web content accessible.</a:t>
            </a:r>
            <a:endParaRPr>
              <a:solidFill>
                <a:srgbClr val="212121"/>
              </a:solidFill>
              <a:highlight>
                <a:schemeClr val="lt1"/>
              </a:highlight>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None/>
            </a:pPr>
            <a:r>
              <a:rPr b="1" lang="en"/>
              <a:t>Perceivable</a:t>
            </a:r>
            <a:r>
              <a:rPr lang="en"/>
              <a:t> </a:t>
            </a:r>
            <a:r>
              <a:rPr lang="en">
                <a:solidFill>
                  <a:srgbClr val="212121"/>
                </a:solidFill>
                <a:highlight>
                  <a:srgbClr val="FFFFFF"/>
                </a:highlight>
                <a:latin typeface="Roboto"/>
                <a:ea typeface="Roboto"/>
                <a:cs typeface="Roboto"/>
                <a:sym typeface="Roboto"/>
              </a:rPr>
              <a:t>content, you provide options for learners to adjust the presentation of information to suit their individual needs and preferences.</a:t>
            </a:r>
            <a:endParaRPr>
              <a:solidFill>
                <a:srgbClr val="212121"/>
              </a:solidFill>
              <a:highlight>
                <a:srgbClr val="FFFFFF"/>
              </a:highlight>
              <a:latin typeface="Roboto"/>
              <a:ea typeface="Roboto"/>
              <a:cs typeface="Roboto"/>
              <a:sym typeface="Roboto"/>
            </a:endParaRPr>
          </a:p>
          <a:p>
            <a:pPr indent="-298450" lvl="0" marL="457200" rtl="0" algn="l">
              <a:spcBef>
                <a:spcPts val="0"/>
              </a:spcBef>
              <a:spcAft>
                <a:spcPts val="0"/>
              </a:spcAft>
              <a:buClr>
                <a:srgbClr val="212121"/>
              </a:buClr>
              <a:buSzPts val="1100"/>
              <a:buFont typeface="Roboto"/>
              <a:buChar char="●"/>
            </a:pPr>
            <a:r>
              <a:rPr lang="en">
                <a:solidFill>
                  <a:srgbClr val="212121"/>
                </a:solidFill>
                <a:highlight>
                  <a:srgbClr val="FFFFFF"/>
                </a:highlight>
                <a:latin typeface="Roboto"/>
                <a:ea typeface="Roboto"/>
                <a:cs typeface="Roboto"/>
                <a:sym typeface="Roboto"/>
              </a:rPr>
              <a:t> For example, a learner who is blind can use screen reader software to hear the information read aloud. Similarly, a learner who is deaf can turn on the closed captions or access a transcript for a visual alternative to audio or video. In each case, the learner will be able to access the information in a way that makes it perceivable with more than one sense.</a:t>
            </a:r>
            <a:endParaRPr>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rPr b="1" lang="en">
                <a:solidFill>
                  <a:srgbClr val="212121"/>
                </a:solidFill>
                <a:highlight>
                  <a:srgbClr val="FFFFFF"/>
                </a:highlight>
                <a:latin typeface="Roboto"/>
                <a:ea typeface="Roboto"/>
                <a:cs typeface="Roboto"/>
                <a:sym typeface="Roboto"/>
              </a:rPr>
              <a:t>Operable </a:t>
            </a:r>
            <a:r>
              <a:rPr lang="en">
                <a:solidFill>
                  <a:srgbClr val="212121"/>
                </a:solidFill>
                <a:highlight>
                  <a:srgbClr val="FFFFFF"/>
                </a:highlight>
                <a:latin typeface="Roboto"/>
                <a:ea typeface="Roboto"/>
                <a:cs typeface="Roboto"/>
                <a:sym typeface="Roboto"/>
              </a:rPr>
              <a:t>content will provide your learners options for how they can navigate and interact with the content: with a mouse, a keyboard or even voice commands. </a:t>
            </a:r>
            <a:endParaRPr>
              <a:solidFill>
                <a:srgbClr val="212121"/>
              </a:solidFill>
              <a:highlight>
                <a:srgbClr val="FFFFFF"/>
              </a:highlight>
              <a:latin typeface="Roboto"/>
              <a:ea typeface="Roboto"/>
              <a:cs typeface="Roboto"/>
              <a:sym typeface="Roboto"/>
            </a:endParaRPr>
          </a:p>
          <a:p>
            <a:pPr indent="-298450" lvl="0" marL="457200" rtl="0" algn="l">
              <a:spcBef>
                <a:spcPts val="0"/>
              </a:spcBef>
              <a:spcAft>
                <a:spcPts val="0"/>
              </a:spcAft>
              <a:buClr>
                <a:srgbClr val="212121"/>
              </a:buClr>
              <a:buSzPts val="1100"/>
              <a:buFont typeface="Roboto"/>
              <a:buChar char="●"/>
            </a:pPr>
            <a:r>
              <a:rPr lang="en">
                <a:solidFill>
                  <a:srgbClr val="212121"/>
                </a:solidFill>
                <a:highlight>
                  <a:srgbClr val="FFFFFF"/>
                </a:highlight>
                <a:latin typeface="Roboto"/>
                <a:ea typeface="Roboto"/>
                <a:cs typeface="Roboto"/>
                <a:sym typeface="Roboto"/>
              </a:rPr>
              <a:t>For example, your learners with visual impairments may not be able to use a mouse to select options on the screen, but they can use keyboard shortcuts or touch gestures to navigate the content by heading or link. </a:t>
            </a:r>
            <a:endParaRPr>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rPr b="1" lang="en">
                <a:solidFill>
                  <a:srgbClr val="212121"/>
                </a:solidFill>
                <a:highlight>
                  <a:srgbClr val="FFFFFF"/>
                </a:highlight>
                <a:latin typeface="Roboto"/>
                <a:ea typeface="Roboto"/>
                <a:cs typeface="Roboto"/>
                <a:sym typeface="Roboto"/>
              </a:rPr>
              <a:t>Understandable </a:t>
            </a:r>
            <a:r>
              <a:rPr lang="en">
                <a:solidFill>
                  <a:srgbClr val="212121"/>
                </a:solidFill>
                <a:highlight>
                  <a:srgbClr val="FFFFFF"/>
                </a:highlight>
                <a:latin typeface="Roboto"/>
                <a:ea typeface="Roboto"/>
                <a:cs typeface="Roboto"/>
                <a:sym typeface="Roboto"/>
              </a:rPr>
              <a:t>content your learners can focus more of their effort on understanding the information rather than on working around barriers in the design. The content will be intuitive and behave in a predictable way for them. </a:t>
            </a:r>
            <a:endParaRPr>
              <a:solidFill>
                <a:srgbClr val="212121"/>
              </a:solidFill>
              <a:highlight>
                <a:srgbClr val="FFFFFF"/>
              </a:highlight>
              <a:latin typeface="Roboto"/>
              <a:ea typeface="Roboto"/>
              <a:cs typeface="Roboto"/>
              <a:sym typeface="Roboto"/>
            </a:endParaRPr>
          </a:p>
          <a:p>
            <a:pPr indent="-298450" lvl="0" marL="457200" rtl="0" algn="l">
              <a:spcBef>
                <a:spcPts val="0"/>
              </a:spcBef>
              <a:spcAft>
                <a:spcPts val="0"/>
              </a:spcAft>
              <a:buClr>
                <a:srgbClr val="212121"/>
              </a:buClr>
              <a:buSzPts val="1100"/>
              <a:buFont typeface="Roboto"/>
              <a:buChar char="●"/>
            </a:pPr>
            <a:r>
              <a:rPr lang="en">
                <a:solidFill>
                  <a:srgbClr val="212121"/>
                </a:solidFill>
                <a:highlight>
                  <a:srgbClr val="FFFFFF"/>
                </a:highlight>
                <a:latin typeface="Roboto"/>
                <a:ea typeface="Roboto"/>
                <a:cs typeface="Roboto"/>
                <a:sym typeface="Roboto"/>
              </a:rPr>
              <a:t>You can also support understanding through the use of language that is appropriate for your audience’s reading level, as well by including explanations of new or unfamiliar content and features (acronyms and abbreviations, subject-specific jargon and idioms).  This will make your content more accessible not only to learners who have cognitive or learning challenges, but also to learners with limited English proficiency.</a:t>
            </a:r>
            <a:endParaRPr>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rPr b="1" lang="en">
                <a:solidFill>
                  <a:srgbClr val="212121"/>
                </a:solidFill>
                <a:highlight>
                  <a:srgbClr val="FFFFFF"/>
                </a:highlight>
                <a:latin typeface="Roboto"/>
                <a:ea typeface="Roboto"/>
                <a:cs typeface="Roboto"/>
                <a:sym typeface="Roboto"/>
              </a:rPr>
              <a:t>Robust</a:t>
            </a:r>
            <a:r>
              <a:rPr lang="en">
                <a:solidFill>
                  <a:srgbClr val="212121"/>
                </a:solidFill>
                <a:highlight>
                  <a:srgbClr val="FFFFFF"/>
                </a:highlight>
                <a:latin typeface="Roboto"/>
                <a:ea typeface="Roboto"/>
                <a:cs typeface="Roboto"/>
                <a:sym typeface="Roboto"/>
              </a:rPr>
              <a:t> content works for your learners in a variety of web browser and devices (including tablets and smartphones). </a:t>
            </a:r>
            <a:endParaRPr>
              <a:solidFill>
                <a:srgbClr val="212121"/>
              </a:solidFill>
              <a:highlight>
                <a:srgbClr val="FFFFFF"/>
              </a:highlight>
              <a:latin typeface="Roboto"/>
              <a:ea typeface="Roboto"/>
              <a:cs typeface="Roboto"/>
              <a:sym typeface="Roboto"/>
            </a:endParaRPr>
          </a:p>
          <a:p>
            <a:pPr indent="-298450" lvl="0" marL="457200" rtl="0" algn="l">
              <a:spcBef>
                <a:spcPts val="0"/>
              </a:spcBef>
              <a:spcAft>
                <a:spcPts val="0"/>
              </a:spcAft>
              <a:buClr>
                <a:srgbClr val="212121"/>
              </a:buClr>
              <a:buSzPts val="1100"/>
              <a:buFont typeface="Roboto"/>
              <a:buChar char="●"/>
            </a:pPr>
            <a:r>
              <a:rPr lang="en">
                <a:solidFill>
                  <a:srgbClr val="212121"/>
                </a:solidFill>
                <a:highlight>
                  <a:srgbClr val="FFFFFF"/>
                </a:highlight>
                <a:latin typeface="Roboto"/>
                <a:ea typeface="Roboto"/>
                <a:cs typeface="Roboto"/>
                <a:sym typeface="Roboto"/>
              </a:rPr>
              <a:t>This will accommodate their needs and preferences no matter where they access your content.</a:t>
            </a:r>
            <a:endParaRPr>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rPr lang="en">
                <a:solidFill>
                  <a:srgbClr val="212121"/>
                </a:solidFill>
                <a:highlight>
                  <a:srgbClr val="FFFFFF"/>
                </a:highlight>
                <a:latin typeface="Roboto"/>
                <a:ea typeface="Roboto"/>
                <a:cs typeface="Roboto"/>
                <a:sym typeface="Roboto"/>
              </a:rPr>
              <a:t>Source: </a:t>
            </a:r>
            <a:r>
              <a:rPr lang="en" u="sng">
                <a:solidFill>
                  <a:schemeClr val="hlink"/>
                </a:solidFill>
                <a:highlight>
                  <a:srgbClr val="FFFFFF"/>
                </a:highlight>
                <a:latin typeface="Roboto"/>
                <a:ea typeface="Roboto"/>
                <a:cs typeface="Roboto"/>
                <a:sym typeface="Roboto"/>
                <a:hlinkClick r:id="rId3"/>
              </a:rPr>
              <a:t>AEM Center</a:t>
            </a:r>
            <a:endParaRPr>
              <a:solidFill>
                <a:srgbClr val="212121"/>
              </a:solidFill>
              <a:highlight>
                <a:srgbClr val="FFFFFF"/>
              </a:highlight>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f27f29e633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f27f29e633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Perceivable</a:t>
            </a:r>
            <a:endParaRPr>
              <a:solidFill>
                <a:schemeClr val="dk1"/>
              </a:solidFill>
            </a:endParaRPr>
          </a:p>
          <a:p>
            <a:pPr indent="0" lvl="0" marL="0" rtl="0" algn="l">
              <a:spcBef>
                <a:spcPts val="0"/>
              </a:spcBef>
              <a:spcAft>
                <a:spcPts val="0"/>
              </a:spcAft>
              <a:buNone/>
            </a:pPr>
            <a:r>
              <a:rPr lang="en" u="sng">
                <a:solidFill>
                  <a:schemeClr val="hlink"/>
                </a:solidFill>
                <a:hlinkClick r:id="rId3"/>
              </a:rPr>
              <a:t>Operable</a:t>
            </a:r>
            <a:endParaRPr>
              <a:solidFill>
                <a:schemeClr val="dk1"/>
              </a:solidFill>
            </a:endParaRPr>
          </a:p>
          <a:p>
            <a:pPr indent="0" lvl="0" marL="0" rtl="0" algn="l">
              <a:spcBef>
                <a:spcPts val="0"/>
              </a:spcBef>
              <a:spcAft>
                <a:spcPts val="0"/>
              </a:spcAft>
              <a:buNone/>
            </a:pPr>
            <a:r>
              <a:rPr lang="en" u="sng">
                <a:solidFill>
                  <a:schemeClr val="hlink"/>
                </a:solidFill>
                <a:hlinkClick r:id="rId4"/>
              </a:rPr>
              <a:t>Understandable</a:t>
            </a:r>
            <a:endParaRPr>
              <a:solidFill>
                <a:schemeClr val="dk1"/>
              </a:solidFill>
            </a:endParaRPr>
          </a:p>
          <a:p>
            <a:pPr indent="0" lvl="0" marL="0" rtl="0" algn="l">
              <a:spcBef>
                <a:spcPts val="0"/>
              </a:spcBef>
              <a:spcAft>
                <a:spcPts val="0"/>
              </a:spcAft>
              <a:buNone/>
            </a:pPr>
            <a:r>
              <a:rPr lang="en" u="sng">
                <a:solidFill>
                  <a:schemeClr val="hlink"/>
                </a:solidFill>
                <a:hlinkClick r:id="rId5"/>
              </a:rPr>
              <a:t>Robust</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rgbClr val="212121"/>
                </a:solidFill>
                <a:highlight>
                  <a:srgbClr val="FFFFFF"/>
                </a:highlight>
                <a:latin typeface="Roboto"/>
                <a:ea typeface="Roboto"/>
                <a:cs typeface="Roboto"/>
                <a:sym typeface="Roboto"/>
              </a:rPr>
              <a:t>Source: </a:t>
            </a:r>
            <a:r>
              <a:rPr lang="en" u="sng">
                <a:solidFill>
                  <a:srgbClr val="28799F"/>
                </a:solidFill>
                <a:highlight>
                  <a:srgbClr val="FFFFFF"/>
                </a:highlight>
                <a:latin typeface="Roboto"/>
                <a:ea typeface="Roboto"/>
                <a:cs typeface="Roboto"/>
                <a:sym typeface="Roboto"/>
                <a:hlinkClick r:id="rId6">
                  <a:extLst>
                    <a:ext uri="{A12FA001-AC4F-418D-AE19-62706E023703}">
                      <ahyp:hlinkClr val="tx"/>
                    </a:ext>
                  </a:extLst>
                </a:hlinkClick>
              </a:rPr>
              <a:t>AEM Center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f27f29e633_0_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f27f29e633_0_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UDL is an approach to teaching and learning that gives all students equal opportunities to succeed. </a:t>
            </a:r>
            <a:endParaRPr/>
          </a:p>
          <a:p>
            <a:pPr indent="-298450" lvl="0" marL="457200" rtl="0" algn="l">
              <a:spcBef>
                <a:spcPts val="0"/>
              </a:spcBef>
              <a:spcAft>
                <a:spcPts val="0"/>
              </a:spcAft>
              <a:buSzPts val="1100"/>
              <a:buChar char="●"/>
            </a:pPr>
            <a:r>
              <a:rPr lang="en"/>
              <a:t>The framework consists of 3 principles, 3 guidelines within each principle, and multiple checkpoints within each guideline.</a:t>
            </a:r>
            <a:endParaRPr/>
          </a:p>
          <a:p>
            <a:pPr indent="-298450" lvl="0" marL="457200" rtl="0" algn="l">
              <a:spcBef>
                <a:spcPts val="0"/>
              </a:spcBef>
              <a:spcAft>
                <a:spcPts val="0"/>
              </a:spcAft>
              <a:buSzPts val="1100"/>
              <a:buChar char="●"/>
            </a:pPr>
            <a:r>
              <a:rPr lang="en"/>
              <a:t>This approach looks at the ways you can engage students, and offers flexibility in how students access material and show what they know. </a:t>
            </a:r>
            <a:endParaRPr/>
          </a:p>
          <a:p>
            <a:pPr indent="0" lvl="0" marL="0" rtl="0" algn="l">
              <a:spcBef>
                <a:spcPts val="0"/>
              </a:spcBef>
              <a:spcAft>
                <a:spcPts val="0"/>
              </a:spcAft>
              <a:buNone/>
            </a:pPr>
            <a:r>
              <a:rPr lang="en"/>
              <a:t>UDL is K12 and Adult learners</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f27f29e633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f27f29e633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20000"/>
              </a:lnSpc>
              <a:spcBef>
                <a:spcPts val="0"/>
              </a:spcBef>
              <a:spcAft>
                <a:spcPts val="0"/>
              </a:spcAft>
              <a:buClr>
                <a:schemeClr val="dk1"/>
              </a:buClr>
              <a:buSzPts val="1200"/>
              <a:buChar char="●"/>
            </a:pPr>
            <a:r>
              <a:rPr lang="en" sz="1200">
                <a:solidFill>
                  <a:schemeClr val="dk1"/>
                </a:solidFill>
                <a:highlight>
                  <a:schemeClr val="lt1"/>
                </a:highlight>
              </a:rPr>
              <a:t>The Canvas Course Evaluation Checklist can be used as is or modified to meet your needs. </a:t>
            </a:r>
            <a:endParaRPr sz="1200">
              <a:solidFill>
                <a:schemeClr val="dk1"/>
              </a:solidFill>
              <a:highlight>
                <a:schemeClr val="lt1"/>
              </a:highlight>
            </a:endParaRPr>
          </a:p>
          <a:p>
            <a:pPr indent="-304800" lvl="0" marL="457200" rtl="0" algn="l">
              <a:lnSpc>
                <a:spcPct val="120000"/>
              </a:lnSpc>
              <a:spcBef>
                <a:spcPts val="0"/>
              </a:spcBef>
              <a:spcAft>
                <a:spcPts val="0"/>
              </a:spcAft>
              <a:buClr>
                <a:schemeClr val="dk1"/>
              </a:buClr>
              <a:buSzPts val="1200"/>
              <a:buChar char="●"/>
            </a:pPr>
            <a:r>
              <a:rPr lang="en" sz="1200">
                <a:solidFill>
                  <a:schemeClr val="dk1"/>
                </a:solidFill>
                <a:highlight>
                  <a:schemeClr val="lt1"/>
                </a:highlight>
              </a:rPr>
              <a:t>You may choose to </a:t>
            </a:r>
            <a:r>
              <a:rPr b="1" lang="en" sz="1200">
                <a:solidFill>
                  <a:srgbClr val="444444"/>
                </a:solidFill>
                <a:highlight>
                  <a:schemeClr val="lt1"/>
                </a:highlight>
              </a:rPr>
              <a:t>Share</a:t>
            </a:r>
            <a:r>
              <a:rPr lang="en" sz="1200">
                <a:solidFill>
                  <a:srgbClr val="444444"/>
                </a:solidFill>
                <a:highlight>
                  <a:schemeClr val="lt1"/>
                </a:highlight>
              </a:rPr>
              <a:t> this checklist with your colleagues, </a:t>
            </a:r>
            <a:r>
              <a:rPr b="1" lang="en" sz="1200">
                <a:solidFill>
                  <a:srgbClr val="444444"/>
                </a:solidFill>
                <a:highlight>
                  <a:schemeClr val="lt1"/>
                </a:highlight>
              </a:rPr>
              <a:t>Apply</a:t>
            </a:r>
            <a:r>
              <a:rPr lang="en" sz="1200">
                <a:solidFill>
                  <a:srgbClr val="444444"/>
                </a:solidFill>
                <a:highlight>
                  <a:schemeClr val="lt1"/>
                </a:highlight>
              </a:rPr>
              <a:t> the principles to your own courses, and/or </a:t>
            </a:r>
            <a:r>
              <a:rPr b="1" lang="en" sz="1200">
                <a:solidFill>
                  <a:srgbClr val="444444"/>
                </a:solidFill>
                <a:highlight>
                  <a:schemeClr val="lt1"/>
                </a:highlight>
              </a:rPr>
              <a:t>Elevate</a:t>
            </a:r>
            <a:r>
              <a:rPr lang="en" sz="1200">
                <a:solidFill>
                  <a:srgbClr val="444444"/>
                </a:solidFill>
                <a:highlight>
                  <a:schemeClr val="lt1"/>
                </a:highlight>
              </a:rPr>
              <a:t> the quality of your institution’s courses by ensuring consistent course elements.</a:t>
            </a:r>
            <a:endParaRPr sz="1200">
              <a:solidFill>
                <a:srgbClr val="444444"/>
              </a:solidFill>
              <a:highlight>
                <a:schemeClr val="lt1"/>
              </a:highlight>
            </a:endParaRPr>
          </a:p>
          <a:p>
            <a:pPr indent="-304800" lvl="0" marL="457200" rtl="0" algn="l">
              <a:lnSpc>
                <a:spcPct val="115000"/>
              </a:lnSpc>
              <a:spcBef>
                <a:spcPts val="0"/>
              </a:spcBef>
              <a:spcAft>
                <a:spcPts val="0"/>
              </a:spcAft>
              <a:buClr>
                <a:srgbClr val="444444"/>
              </a:buClr>
              <a:buSzPts val="1200"/>
              <a:buChar char="●"/>
            </a:pPr>
            <a:r>
              <a:rPr lang="en" sz="1200">
                <a:solidFill>
                  <a:srgbClr val="444444"/>
                </a:solidFill>
                <a:highlight>
                  <a:schemeClr val="lt1"/>
                </a:highlight>
              </a:rPr>
              <a:t>Remember you can</a:t>
            </a:r>
            <a:r>
              <a:rPr b="1" lang="en" sz="1200">
                <a:solidFill>
                  <a:srgbClr val="444444"/>
                </a:solidFill>
                <a:highlight>
                  <a:schemeClr val="lt1"/>
                </a:highlight>
              </a:rPr>
              <a:t> Adapt</a:t>
            </a:r>
            <a:r>
              <a:rPr lang="en" sz="1200">
                <a:solidFill>
                  <a:srgbClr val="444444"/>
                </a:solidFill>
                <a:highlight>
                  <a:schemeClr val="lt1"/>
                </a:highlight>
              </a:rPr>
              <a:t> it to meet the needs of your organization.</a:t>
            </a:r>
            <a:endParaRPr sz="1200">
              <a:solidFill>
                <a:srgbClr val="444444"/>
              </a:solidFill>
              <a:highlight>
                <a:schemeClr val="lt1"/>
              </a:highlight>
            </a:endParaRPr>
          </a:p>
          <a:p>
            <a:pPr indent="0" lvl="0" marL="0" rtl="0" algn="l">
              <a:lnSpc>
                <a:spcPct val="120000"/>
              </a:lnSpc>
              <a:spcBef>
                <a:spcPts val="1000"/>
              </a:spcBef>
              <a:spcAft>
                <a:spcPts val="0"/>
              </a:spcAft>
              <a:buNone/>
            </a:pPr>
            <a:r>
              <a:t/>
            </a:r>
            <a:endParaRPr sz="1200">
              <a:solidFill>
                <a:schemeClr val="dk1"/>
              </a:solidFill>
              <a:highlight>
                <a:schemeClr val="lt1"/>
              </a:highlight>
            </a:endParaRPr>
          </a:p>
          <a:p>
            <a:pPr indent="-304800" lvl="0" marL="457200" rtl="0" algn="l">
              <a:lnSpc>
                <a:spcPct val="120000"/>
              </a:lnSpc>
              <a:spcBef>
                <a:spcPts val="0"/>
              </a:spcBef>
              <a:spcAft>
                <a:spcPts val="0"/>
              </a:spcAft>
              <a:buClr>
                <a:schemeClr val="dk1"/>
              </a:buClr>
              <a:buSzPts val="1200"/>
              <a:buChar char="●"/>
            </a:pPr>
            <a:r>
              <a:rPr lang="en" sz="1200">
                <a:solidFill>
                  <a:schemeClr val="dk1"/>
                </a:solidFill>
                <a:highlight>
                  <a:schemeClr val="lt1"/>
                </a:highlight>
              </a:rPr>
              <a:t>This document is divided into 4 sections: Course Information, Course content, Assessment of Student Learning, and Course Accessibility.</a:t>
            </a:r>
            <a:endParaRPr sz="1200">
              <a:solidFill>
                <a:schemeClr val="dk1"/>
              </a:solidFill>
              <a:highlight>
                <a:schemeClr val="lt1"/>
              </a:highlight>
            </a:endParaRPr>
          </a:p>
          <a:p>
            <a:pPr indent="-304800" lvl="0" marL="457200" rtl="0" algn="l">
              <a:lnSpc>
                <a:spcPct val="120000"/>
              </a:lnSpc>
              <a:spcBef>
                <a:spcPts val="0"/>
              </a:spcBef>
              <a:spcAft>
                <a:spcPts val="0"/>
              </a:spcAft>
              <a:buClr>
                <a:schemeClr val="dk1"/>
              </a:buClr>
              <a:buSzPts val="1200"/>
              <a:buChar char="●"/>
            </a:pPr>
            <a:r>
              <a:rPr lang="en" sz="1200">
                <a:solidFill>
                  <a:schemeClr val="dk1"/>
                </a:solidFill>
                <a:highlight>
                  <a:schemeClr val="lt1"/>
                </a:highlight>
              </a:rPr>
              <a:t>Within each section you will see a star rating system that is used to identify elements of your course as Essential, Best Practice, or Exemplary.</a:t>
            </a:r>
            <a:endParaRPr sz="1200">
              <a:solidFill>
                <a:schemeClr val="dk1"/>
              </a:solidFill>
              <a:highlight>
                <a:schemeClr val="lt1"/>
              </a:highlight>
            </a:endParaRPr>
          </a:p>
          <a:p>
            <a:pPr indent="-304800" lvl="0" marL="457200" rtl="0" algn="l">
              <a:lnSpc>
                <a:spcPct val="120000"/>
              </a:lnSpc>
              <a:spcBef>
                <a:spcPts val="0"/>
              </a:spcBef>
              <a:spcAft>
                <a:spcPts val="0"/>
              </a:spcAft>
              <a:buClr>
                <a:schemeClr val="dk1"/>
              </a:buClr>
              <a:buSzPts val="1200"/>
              <a:buChar char="●"/>
            </a:pPr>
            <a:r>
              <a:rPr lang="en" sz="1200">
                <a:solidFill>
                  <a:schemeClr val="dk1"/>
                </a:solidFill>
                <a:highlight>
                  <a:schemeClr val="lt1"/>
                </a:highlight>
              </a:rPr>
              <a:t>The checklist also includes the top 10 foundational items that should be included in a high quality course.</a:t>
            </a:r>
            <a:endParaRPr sz="1200">
              <a:solidFill>
                <a:schemeClr val="dk1"/>
              </a:solidFill>
              <a:highlight>
                <a:schemeClr val="lt1"/>
              </a:highlight>
            </a:endParaRPr>
          </a:p>
          <a:p>
            <a:pPr indent="-304800" lvl="0" marL="457200" rtl="0" algn="l">
              <a:lnSpc>
                <a:spcPct val="120000"/>
              </a:lnSpc>
              <a:spcBef>
                <a:spcPts val="0"/>
              </a:spcBef>
              <a:spcAft>
                <a:spcPts val="0"/>
              </a:spcAft>
              <a:buClr>
                <a:schemeClr val="dk1"/>
              </a:buClr>
              <a:buSzPts val="1200"/>
              <a:buChar char="●"/>
            </a:pPr>
            <a:r>
              <a:rPr lang="en" sz="1200">
                <a:solidFill>
                  <a:schemeClr val="dk1"/>
                </a:solidFill>
                <a:highlight>
                  <a:schemeClr val="lt1"/>
                </a:highlight>
              </a:rPr>
              <a:t>Today we will look at some essential and best practice elements that relate to the visual course design process. </a:t>
            </a:r>
            <a:endParaRPr sz="1200">
              <a:solidFill>
                <a:schemeClr val="dk1"/>
              </a:solidFill>
              <a:highlight>
                <a:schemeClr val="lt1"/>
              </a:highlight>
            </a:endParaRPr>
          </a:p>
          <a:p>
            <a:pPr indent="0" lvl="0" marL="0" rtl="0" algn="l">
              <a:lnSpc>
                <a:spcPct val="120000"/>
              </a:lnSpc>
              <a:spcBef>
                <a:spcPts val="0"/>
              </a:spcBef>
              <a:spcAft>
                <a:spcPts val="0"/>
              </a:spcAft>
              <a:buClr>
                <a:schemeClr val="dk1"/>
              </a:buClr>
              <a:buSzPts val="1100"/>
              <a:buFont typeface="Arial"/>
              <a:buNone/>
            </a:pPr>
            <a:r>
              <a:t/>
            </a:r>
            <a:endParaRPr sz="1200">
              <a:solidFill>
                <a:schemeClr val="dk1"/>
              </a:solidFill>
              <a:highlight>
                <a:schemeClr val="lt1"/>
              </a:highlight>
            </a:endParaRPr>
          </a:p>
          <a:p>
            <a:pPr indent="0" lvl="0" marL="0" rtl="0" algn="l">
              <a:lnSpc>
                <a:spcPct val="120000"/>
              </a:lnSpc>
              <a:spcBef>
                <a:spcPts val="0"/>
              </a:spcBef>
              <a:spcAft>
                <a:spcPts val="0"/>
              </a:spcAft>
              <a:buClr>
                <a:schemeClr val="dk1"/>
              </a:buClr>
              <a:buSzPts val="1100"/>
              <a:buFont typeface="Arial"/>
              <a:buNone/>
            </a:pPr>
            <a:r>
              <a:rPr lang="en" sz="1200">
                <a:solidFill>
                  <a:schemeClr val="dk1"/>
                </a:solidFill>
                <a:highlight>
                  <a:schemeClr val="lt1"/>
                </a:highlight>
              </a:rPr>
              <a:t>Access</a:t>
            </a:r>
            <a:endParaRPr sz="1200">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chemeClr val="lt1"/>
                </a:highlight>
              </a:rPr>
              <a:t>Please select the following link for access: </a:t>
            </a:r>
            <a:r>
              <a:rPr lang="en" sz="1200" u="sng">
                <a:solidFill>
                  <a:srgbClr val="156380"/>
                </a:solidFill>
                <a:highlight>
                  <a:schemeClr val="lt1"/>
                </a:highlight>
                <a:hlinkClick r:id="rId2">
                  <a:extLst>
                    <a:ext uri="{A12FA001-AC4F-418D-AE19-62706E023703}">
                      <ahyp:hlinkClr val="tx"/>
                    </a:ext>
                  </a:extLst>
                </a:hlinkClick>
              </a:rPr>
              <a:t>Canvas Course Evaluation Checklist v2.0</a:t>
            </a:r>
            <a:r>
              <a:rPr lang="en" sz="1200">
                <a:solidFill>
                  <a:srgbClr val="444444"/>
                </a:solidFill>
                <a:highlight>
                  <a:schemeClr val="lt1"/>
                </a:highlight>
              </a:rPr>
              <a:t>.</a:t>
            </a:r>
            <a:endParaRPr sz="1200">
              <a:solidFill>
                <a:srgbClr val="444444"/>
              </a:solidFill>
              <a:highlight>
                <a:schemeClr val="lt1"/>
              </a:highlight>
            </a:endParaRPr>
          </a:p>
          <a:p>
            <a:pPr indent="0" lvl="0" marL="0" rtl="0" algn="l">
              <a:lnSpc>
                <a:spcPct val="115000"/>
              </a:lnSpc>
              <a:spcBef>
                <a:spcPts val="1100"/>
              </a:spcBef>
              <a:spcAft>
                <a:spcPts val="0"/>
              </a:spcAft>
              <a:buClr>
                <a:schemeClr val="dk1"/>
              </a:buClr>
              <a:buSzPts val="1100"/>
              <a:buFont typeface="Arial"/>
              <a:buNone/>
            </a:pPr>
            <a:r>
              <a:rPr lang="en" sz="1200">
                <a:solidFill>
                  <a:srgbClr val="444444"/>
                </a:solidFill>
                <a:highlight>
                  <a:schemeClr val="lt1"/>
                </a:highlight>
              </a:rPr>
              <a:t>Please select the following link for access: </a:t>
            </a:r>
            <a:r>
              <a:rPr lang="en" sz="1200" u="sng">
                <a:solidFill>
                  <a:srgbClr val="156380"/>
                </a:solidFill>
                <a:highlight>
                  <a:schemeClr val="lt1"/>
                </a:highlight>
                <a:hlinkClick r:id="rId3">
                  <a:extLst>
                    <a:ext uri="{A12FA001-AC4F-418D-AE19-62706E023703}">
                      <ahyp:hlinkClr val="tx"/>
                    </a:ext>
                  </a:extLst>
                </a:hlinkClick>
              </a:rPr>
              <a:t>Mobile App Design Course Evaluation Checklist Editable</a:t>
            </a:r>
            <a:endParaRPr>
              <a:solidFill>
                <a:schemeClr val="dk1"/>
              </a:solidFill>
            </a:endParaRPr>
          </a:p>
          <a:p>
            <a:pPr indent="0" lvl="0" marL="0" rtl="0" algn="l">
              <a:spcBef>
                <a:spcPts val="11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sz="1200">
              <a:solidFill>
                <a:schemeClr val="dk1"/>
              </a:solidFill>
              <a:highlight>
                <a:schemeClr val="lt1"/>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10.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3.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png"/><Relationship Id="rId3" Type="http://schemas.openxmlformats.org/officeDocument/2006/relationships/image" Target="../media/image1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 Id="rId3" Type="http://schemas.openxmlformats.org/officeDocument/2006/relationships/image" Target="../media/image1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 Id="rId3" Type="http://schemas.openxmlformats.org/officeDocument/2006/relationships/image" Target="../media/image1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7.png"/><Relationship Id="rId4" Type="http://schemas.openxmlformats.org/officeDocument/2006/relationships/image" Target="../media/image14.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30.jpg"/><Relationship Id="rId5"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 Id="rId3"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27.jpg"/><Relationship Id="rId5"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 Id="rId3"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77.png"/><Relationship Id="rId5"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png"/><Relationship Id="rId3"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33.jpg"/><Relationship Id="rId5"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jpg"/><Relationship Id="rId3"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image" Target="../media/image42.jpg"/><Relationship Id="rId5"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 Id="rId3" Type="http://schemas.openxmlformats.org/officeDocument/2006/relationships/image" Target="../media/image20.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21.png"/><Relationship Id="rId4" Type="http://schemas.openxmlformats.org/officeDocument/2006/relationships/image" Target="../media/image40.jpg"/><Relationship Id="rId5"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36.png"/><Relationship Id="rId4" Type="http://schemas.openxmlformats.org/officeDocument/2006/relationships/image" Target="../media/image25.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jpg"/><Relationship Id="rId3" Type="http://schemas.openxmlformats.org/officeDocument/2006/relationships/image" Target="../media/image2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3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 Id="rId3" Type="http://schemas.openxmlformats.org/officeDocument/2006/relationships/image" Target="../media/image62.png"/><Relationship Id="rId4" Type="http://schemas.openxmlformats.org/officeDocument/2006/relationships/image" Target="../media/image4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cSld name="Blue Blank">
    <p:bg>
      <p:bgPr>
        <a:solidFill>
          <a:schemeClr val="accent1"/>
        </a:soli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0" y="4814887"/>
            <a:ext cx="9144000" cy="328613"/>
          </a:xfrm>
          <a:prstGeom prst="rect">
            <a:avLst/>
          </a:prstGeom>
          <a:noFill/>
          <a:ln>
            <a:noFill/>
          </a:ln>
        </p:spPr>
      </p:pic>
      <p:sp>
        <p:nvSpPr>
          <p:cNvPr id="11" name="Google Shape;11;p2"/>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3">
            <a:alphaModFix/>
          </a:blip>
          <a:srcRect b="0" l="0" r="0" t="0"/>
          <a:stretch/>
        </p:blipFill>
        <p:spPr>
          <a:xfrm>
            <a:off x="87085" y="4902888"/>
            <a:ext cx="1174612" cy="16578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List Content" type="obj">
  <p:cSld name="OBJECT">
    <p:spTree>
      <p:nvGrpSpPr>
        <p:cNvPr id="61" name="Shape 61"/>
        <p:cNvGrpSpPr/>
        <p:nvPr/>
      </p:nvGrpSpPr>
      <p:grpSpPr>
        <a:xfrm>
          <a:off x="0" y="0"/>
          <a:ext cx="0" cy="0"/>
          <a:chOff x="0" y="0"/>
          <a:chExt cx="0" cy="0"/>
        </a:xfrm>
      </p:grpSpPr>
      <p:pic>
        <p:nvPicPr>
          <p:cNvPr id="62" name="Google Shape;62;p11"/>
          <p:cNvPicPr preferRelativeResize="0"/>
          <p:nvPr/>
        </p:nvPicPr>
        <p:blipFill rotWithShape="1">
          <a:blip r:embed="rId2">
            <a:alphaModFix/>
          </a:blip>
          <a:srcRect b="0" l="0" r="0" t="0"/>
          <a:stretch/>
        </p:blipFill>
        <p:spPr>
          <a:xfrm>
            <a:off x="0" y="4819120"/>
            <a:ext cx="9144000" cy="328613"/>
          </a:xfrm>
          <a:prstGeom prst="rect">
            <a:avLst/>
          </a:prstGeom>
          <a:noFill/>
          <a:ln>
            <a:noFill/>
          </a:ln>
        </p:spPr>
      </p:pic>
      <p:sp>
        <p:nvSpPr>
          <p:cNvPr id="63" name="Google Shape;63;p1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accent1"/>
              </a:buClr>
              <a:buSzPts val="2400"/>
              <a:buFont typeface="Proxima Nova"/>
              <a:buNone/>
              <a:defRPr b="1" i="0" sz="2400">
                <a:solidFill>
                  <a:schemeClr val="accent1"/>
                </a:solidFill>
                <a:latin typeface="Proxima Nova"/>
                <a:ea typeface="Proxima Nova"/>
                <a:cs typeface="Proxima Nova"/>
                <a:sym typeface="Proxima Nov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chemeClr val="dk1"/>
              </a:buClr>
              <a:buSzPts val="1800"/>
              <a:buChar char="•"/>
              <a:defRPr b="0" i="0" sz="1800">
                <a:solidFill>
                  <a:schemeClr val="dk1"/>
                </a:solidFill>
                <a:latin typeface="Proxima Nova"/>
                <a:ea typeface="Proxima Nova"/>
                <a:cs typeface="Proxima Nova"/>
                <a:sym typeface="Proxima Nova"/>
              </a:defRPr>
            </a:lvl1pPr>
            <a:lvl2pPr indent="-323850" lvl="1" marL="914400" algn="l">
              <a:lnSpc>
                <a:spcPct val="90000"/>
              </a:lnSpc>
              <a:spcBef>
                <a:spcPts val="400"/>
              </a:spcBef>
              <a:spcAft>
                <a:spcPts val="0"/>
              </a:spcAft>
              <a:buClr>
                <a:schemeClr val="dk1"/>
              </a:buClr>
              <a:buSzPts val="1500"/>
              <a:buChar char="•"/>
              <a:defRPr b="0" i="0" sz="1500">
                <a:solidFill>
                  <a:schemeClr val="dk1"/>
                </a:solidFill>
                <a:latin typeface="Proxima Nova"/>
                <a:ea typeface="Proxima Nova"/>
                <a:cs typeface="Proxima Nova"/>
                <a:sym typeface="Proxima Nova"/>
              </a:defRPr>
            </a:lvl2pPr>
            <a:lvl3pPr indent="-317500" lvl="2" marL="1371600" algn="l">
              <a:lnSpc>
                <a:spcPct val="90000"/>
              </a:lnSpc>
              <a:spcBef>
                <a:spcPts val="400"/>
              </a:spcBef>
              <a:spcAft>
                <a:spcPts val="0"/>
              </a:spcAft>
              <a:buClr>
                <a:schemeClr val="dk1"/>
              </a:buClr>
              <a:buSzPts val="1400"/>
              <a:buChar char="•"/>
              <a:defRPr b="0" i="0" sz="1400">
                <a:solidFill>
                  <a:schemeClr val="dk1"/>
                </a:solidFill>
                <a:latin typeface="Proxima Nova"/>
                <a:ea typeface="Proxima Nova"/>
                <a:cs typeface="Proxima Nova"/>
                <a:sym typeface="Proxima Nova"/>
              </a:defRPr>
            </a:lvl3pPr>
            <a:lvl4pPr indent="-304800" lvl="3" marL="1828800" algn="l">
              <a:lnSpc>
                <a:spcPct val="90000"/>
              </a:lnSpc>
              <a:spcBef>
                <a:spcPts val="400"/>
              </a:spcBef>
              <a:spcAft>
                <a:spcPts val="0"/>
              </a:spcAft>
              <a:buClr>
                <a:schemeClr val="dk1"/>
              </a:buClr>
              <a:buSzPts val="1200"/>
              <a:buChar char="•"/>
              <a:defRPr b="0" i="0" sz="1200">
                <a:solidFill>
                  <a:schemeClr val="dk1"/>
                </a:solidFill>
                <a:latin typeface="Proxima Nova"/>
                <a:ea typeface="Proxima Nova"/>
                <a:cs typeface="Proxima Nova"/>
                <a:sym typeface="Proxima Nova"/>
              </a:defRPr>
            </a:lvl4pPr>
            <a:lvl5pPr indent="-298450" lvl="4" marL="2286000" algn="l">
              <a:lnSpc>
                <a:spcPct val="90000"/>
              </a:lnSpc>
              <a:spcBef>
                <a:spcPts val="400"/>
              </a:spcBef>
              <a:spcAft>
                <a:spcPts val="0"/>
              </a:spcAft>
              <a:buClr>
                <a:schemeClr val="dk1"/>
              </a:buClr>
              <a:buSzPts val="1100"/>
              <a:buChar char="•"/>
              <a:defRPr b="0" i="0" sz="1100">
                <a:solidFill>
                  <a:schemeClr val="dk1"/>
                </a:solidFill>
                <a:latin typeface="Proxima Nova"/>
                <a:ea typeface="Proxima Nova"/>
                <a:cs typeface="Proxima Nova"/>
                <a:sym typeface="Proxima Nova"/>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1"/>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pic>
        <p:nvPicPr>
          <p:cNvPr id="66" name="Google Shape;66;p11"/>
          <p:cNvPicPr preferRelativeResize="0"/>
          <p:nvPr/>
        </p:nvPicPr>
        <p:blipFill rotWithShape="1">
          <a:blip r:embed="rId3">
            <a:alphaModFix/>
          </a:blip>
          <a:srcRect b="0" l="0" r="0" t="0"/>
          <a:stretch/>
        </p:blipFill>
        <p:spPr>
          <a:xfrm>
            <a:off x="87085" y="4902888"/>
            <a:ext cx="1174612" cy="16578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 List Content" type="twoObj">
  <p:cSld name="TWO_OBJECTS">
    <p:spTree>
      <p:nvGrpSpPr>
        <p:cNvPr id="67" name="Shape 67"/>
        <p:cNvGrpSpPr/>
        <p:nvPr/>
      </p:nvGrpSpPr>
      <p:grpSpPr>
        <a:xfrm>
          <a:off x="0" y="0"/>
          <a:ext cx="0" cy="0"/>
          <a:chOff x="0" y="0"/>
          <a:chExt cx="0" cy="0"/>
        </a:xfrm>
      </p:grpSpPr>
      <p:pic>
        <p:nvPicPr>
          <p:cNvPr id="68" name="Google Shape;68;p12"/>
          <p:cNvPicPr preferRelativeResize="0"/>
          <p:nvPr/>
        </p:nvPicPr>
        <p:blipFill rotWithShape="1">
          <a:blip r:embed="rId2">
            <a:alphaModFix/>
          </a:blip>
          <a:srcRect b="0" l="0" r="0" t="0"/>
          <a:stretch/>
        </p:blipFill>
        <p:spPr>
          <a:xfrm>
            <a:off x="0" y="4819120"/>
            <a:ext cx="9144000" cy="328613"/>
          </a:xfrm>
          <a:prstGeom prst="rect">
            <a:avLst/>
          </a:prstGeom>
          <a:noFill/>
          <a:ln>
            <a:noFill/>
          </a:ln>
        </p:spPr>
      </p:pic>
      <p:sp>
        <p:nvSpPr>
          <p:cNvPr id="69" name="Google Shape;69;p1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accent1"/>
              </a:buClr>
              <a:buSzPts val="2400"/>
              <a:buFont typeface="Proxima Nova"/>
              <a:buNone/>
              <a:defRPr sz="2400">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2"/>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chemeClr val="dk1"/>
              </a:buClr>
              <a:buSzPts val="1800"/>
              <a:buChar char="•"/>
              <a:defRPr sz="1800">
                <a:solidFill>
                  <a:schemeClr val="dk1"/>
                </a:solidFill>
              </a:defRPr>
            </a:lvl1pPr>
            <a:lvl2pPr indent="-323850" lvl="1" marL="914400" algn="l">
              <a:lnSpc>
                <a:spcPct val="90000"/>
              </a:lnSpc>
              <a:spcBef>
                <a:spcPts val="400"/>
              </a:spcBef>
              <a:spcAft>
                <a:spcPts val="0"/>
              </a:spcAft>
              <a:buClr>
                <a:schemeClr val="dk1"/>
              </a:buClr>
              <a:buSzPts val="1500"/>
              <a:buChar char="•"/>
              <a:defRPr sz="1500">
                <a:solidFill>
                  <a:schemeClr val="dk1"/>
                </a:solidFill>
              </a:defRPr>
            </a:lvl2pPr>
            <a:lvl3pPr indent="-317500" lvl="2" marL="1371600" algn="l">
              <a:lnSpc>
                <a:spcPct val="90000"/>
              </a:lnSpc>
              <a:spcBef>
                <a:spcPts val="400"/>
              </a:spcBef>
              <a:spcAft>
                <a:spcPts val="0"/>
              </a:spcAft>
              <a:buClr>
                <a:schemeClr val="dk1"/>
              </a:buClr>
              <a:buSzPts val="1400"/>
              <a:buChar char="•"/>
              <a:defRPr sz="1400">
                <a:solidFill>
                  <a:schemeClr val="dk1"/>
                </a:solidFill>
              </a:defRPr>
            </a:lvl3pPr>
            <a:lvl4pPr indent="-304800" lvl="3" marL="1828800" algn="l">
              <a:lnSpc>
                <a:spcPct val="90000"/>
              </a:lnSpc>
              <a:spcBef>
                <a:spcPts val="400"/>
              </a:spcBef>
              <a:spcAft>
                <a:spcPts val="0"/>
              </a:spcAft>
              <a:buClr>
                <a:schemeClr val="dk1"/>
              </a:buClr>
              <a:buSzPts val="1200"/>
              <a:buChar char="•"/>
              <a:defRPr sz="1200">
                <a:solidFill>
                  <a:schemeClr val="dk1"/>
                </a:solidFill>
              </a:defRPr>
            </a:lvl4pPr>
            <a:lvl5pPr indent="-298450" lvl="4" marL="2286000" algn="l">
              <a:lnSpc>
                <a:spcPct val="90000"/>
              </a:lnSpc>
              <a:spcBef>
                <a:spcPts val="400"/>
              </a:spcBef>
              <a:spcAft>
                <a:spcPts val="0"/>
              </a:spcAft>
              <a:buClr>
                <a:schemeClr val="dk1"/>
              </a:buClr>
              <a:buSzPts val="1100"/>
              <a:buChar char="•"/>
              <a:defRPr sz="1100">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p12"/>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chemeClr val="dk1"/>
              </a:buClr>
              <a:buSzPts val="1800"/>
              <a:buChar char="•"/>
              <a:defRPr sz="1800">
                <a:solidFill>
                  <a:schemeClr val="dk1"/>
                </a:solidFill>
              </a:defRPr>
            </a:lvl1pPr>
            <a:lvl2pPr indent="-323850" lvl="1" marL="914400" algn="l">
              <a:lnSpc>
                <a:spcPct val="90000"/>
              </a:lnSpc>
              <a:spcBef>
                <a:spcPts val="400"/>
              </a:spcBef>
              <a:spcAft>
                <a:spcPts val="0"/>
              </a:spcAft>
              <a:buClr>
                <a:schemeClr val="dk1"/>
              </a:buClr>
              <a:buSzPts val="1500"/>
              <a:buChar char="•"/>
              <a:defRPr sz="1500">
                <a:solidFill>
                  <a:schemeClr val="dk1"/>
                </a:solidFill>
              </a:defRPr>
            </a:lvl2pPr>
            <a:lvl3pPr indent="-317500" lvl="2" marL="1371600" algn="l">
              <a:lnSpc>
                <a:spcPct val="90000"/>
              </a:lnSpc>
              <a:spcBef>
                <a:spcPts val="400"/>
              </a:spcBef>
              <a:spcAft>
                <a:spcPts val="0"/>
              </a:spcAft>
              <a:buClr>
                <a:schemeClr val="dk1"/>
              </a:buClr>
              <a:buSzPts val="1400"/>
              <a:buChar char="•"/>
              <a:defRPr sz="1400">
                <a:solidFill>
                  <a:schemeClr val="dk1"/>
                </a:solidFill>
              </a:defRPr>
            </a:lvl3pPr>
            <a:lvl4pPr indent="-304800" lvl="3" marL="1828800" algn="l">
              <a:lnSpc>
                <a:spcPct val="90000"/>
              </a:lnSpc>
              <a:spcBef>
                <a:spcPts val="400"/>
              </a:spcBef>
              <a:spcAft>
                <a:spcPts val="0"/>
              </a:spcAft>
              <a:buClr>
                <a:schemeClr val="dk1"/>
              </a:buClr>
              <a:buSzPts val="1200"/>
              <a:buChar char="•"/>
              <a:defRPr sz="1200">
                <a:solidFill>
                  <a:schemeClr val="dk1"/>
                </a:solidFill>
              </a:defRPr>
            </a:lvl4pPr>
            <a:lvl5pPr indent="-298450" lvl="4" marL="2286000" algn="l">
              <a:lnSpc>
                <a:spcPct val="90000"/>
              </a:lnSpc>
              <a:spcBef>
                <a:spcPts val="400"/>
              </a:spcBef>
              <a:spcAft>
                <a:spcPts val="0"/>
              </a:spcAft>
              <a:buClr>
                <a:schemeClr val="dk1"/>
              </a:buClr>
              <a:buSzPts val="1100"/>
              <a:buChar char="•"/>
              <a:defRPr sz="1100">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 name="Google Shape;72;p12"/>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pic>
        <p:nvPicPr>
          <p:cNvPr id="73" name="Google Shape;73;p12"/>
          <p:cNvPicPr preferRelativeResize="0"/>
          <p:nvPr/>
        </p:nvPicPr>
        <p:blipFill rotWithShape="1">
          <a:blip r:embed="rId3">
            <a:alphaModFix/>
          </a:blip>
          <a:srcRect b="0" l="0" r="0" t="0"/>
          <a:stretch/>
        </p:blipFill>
        <p:spPr>
          <a:xfrm>
            <a:off x="87085" y="4902888"/>
            <a:ext cx="1174612" cy="16578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 List Content w/ Titles" type="twoTxTwoObj">
  <p:cSld name="TWO_OBJECTS_WITH_TEXT">
    <p:spTree>
      <p:nvGrpSpPr>
        <p:cNvPr id="74" name="Shape 74"/>
        <p:cNvGrpSpPr/>
        <p:nvPr/>
      </p:nvGrpSpPr>
      <p:grpSpPr>
        <a:xfrm>
          <a:off x="0" y="0"/>
          <a:ext cx="0" cy="0"/>
          <a:chOff x="0" y="0"/>
          <a:chExt cx="0" cy="0"/>
        </a:xfrm>
      </p:grpSpPr>
      <p:pic>
        <p:nvPicPr>
          <p:cNvPr id="75" name="Google Shape;75;p13"/>
          <p:cNvPicPr preferRelativeResize="0"/>
          <p:nvPr/>
        </p:nvPicPr>
        <p:blipFill rotWithShape="1">
          <a:blip r:embed="rId2">
            <a:alphaModFix/>
          </a:blip>
          <a:srcRect b="0" l="0" r="0" t="0"/>
          <a:stretch/>
        </p:blipFill>
        <p:spPr>
          <a:xfrm>
            <a:off x="0" y="4819120"/>
            <a:ext cx="9144000" cy="328613"/>
          </a:xfrm>
          <a:prstGeom prst="rect">
            <a:avLst/>
          </a:prstGeom>
          <a:noFill/>
          <a:ln>
            <a:noFill/>
          </a:ln>
        </p:spPr>
      </p:pic>
      <p:sp>
        <p:nvSpPr>
          <p:cNvPr id="76" name="Google Shape;76;p13"/>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accent1"/>
              </a:buClr>
              <a:buSzPts val="2400"/>
              <a:buFont typeface="Proxima Nova"/>
              <a:buNone/>
              <a:defRPr sz="2400">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13"/>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accent1"/>
              </a:buClr>
              <a:buSzPts val="1800"/>
              <a:buNone/>
              <a:defRPr b="1" sz="1800">
                <a:solidFill>
                  <a:schemeClr val="accent1"/>
                </a:solidFill>
                <a:latin typeface="Proxima Nova"/>
                <a:ea typeface="Proxima Nova"/>
                <a:cs typeface="Proxima Nova"/>
                <a:sym typeface="Proxima Nova"/>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78" name="Google Shape;78;p13"/>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chemeClr val="dk1"/>
              </a:buClr>
              <a:buSzPts val="1800"/>
              <a:buChar char="•"/>
              <a:defRPr sz="1800">
                <a:solidFill>
                  <a:schemeClr val="dk1"/>
                </a:solidFill>
              </a:defRPr>
            </a:lvl1pPr>
            <a:lvl2pPr indent="-323850" lvl="1" marL="914400" algn="l">
              <a:lnSpc>
                <a:spcPct val="90000"/>
              </a:lnSpc>
              <a:spcBef>
                <a:spcPts val="400"/>
              </a:spcBef>
              <a:spcAft>
                <a:spcPts val="0"/>
              </a:spcAft>
              <a:buClr>
                <a:schemeClr val="dk1"/>
              </a:buClr>
              <a:buSzPts val="1500"/>
              <a:buChar char="•"/>
              <a:defRPr sz="1500">
                <a:solidFill>
                  <a:schemeClr val="dk1"/>
                </a:solidFill>
              </a:defRPr>
            </a:lvl2pPr>
            <a:lvl3pPr indent="-317500" lvl="2" marL="1371600" algn="l">
              <a:lnSpc>
                <a:spcPct val="90000"/>
              </a:lnSpc>
              <a:spcBef>
                <a:spcPts val="400"/>
              </a:spcBef>
              <a:spcAft>
                <a:spcPts val="0"/>
              </a:spcAft>
              <a:buClr>
                <a:schemeClr val="dk1"/>
              </a:buClr>
              <a:buSzPts val="1400"/>
              <a:buChar char="•"/>
              <a:defRPr sz="1400">
                <a:solidFill>
                  <a:schemeClr val="dk1"/>
                </a:solidFill>
              </a:defRPr>
            </a:lvl3pPr>
            <a:lvl4pPr indent="-304800" lvl="3" marL="1828800" algn="l">
              <a:lnSpc>
                <a:spcPct val="90000"/>
              </a:lnSpc>
              <a:spcBef>
                <a:spcPts val="400"/>
              </a:spcBef>
              <a:spcAft>
                <a:spcPts val="0"/>
              </a:spcAft>
              <a:buClr>
                <a:schemeClr val="dk1"/>
              </a:buClr>
              <a:buSzPts val="1200"/>
              <a:buChar char="•"/>
              <a:defRPr sz="1200">
                <a:solidFill>
                  <a:schemeClr val="dk1"/>
                </a:solidFill>
              </a:defRPr>
            </a:lvl4pPr>
            <a:lvl5pPr indent="-304800" lvl="4" marL="2286000" algn="l">
              <a:lnSpc>
                <a:spcPct val="90000"/>
              </a:lnSpc>
              <a:spcBef>
                <a:spcPts val="400"/>
              </a:spcBef>
              <a:spcAft>
                <a:spcPts val="0"/>
              </a:spcAft>
              <a:buClr>
                <a:schemeClr val="dk1"/>
              </a:buClr>
              <a:buSzPts val="1200"/>
              <a:buChar char="•"/>
              <a:defRPr sz="1200">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9" name="Google Shape;79;p13"/>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accent1"/>
              </a:buClr>
              <a:buSzPts val="1800"/>
              <a:buNone/>
              <a:defRPr b="1" sz="1800">
                <a:solidFill>
                  <a:schemeClr val="accent1"/>
                </a:solidFill>
                <a:latin typeface="Proxima Nova"/>
                <a:ea typeface="Proxima Nova"/>
                <a:cs typeface="Proxima Nova"/>
                <a:sym typeface="Proxima Nova"/>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0" name="Google Shape;80;p13"/>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42900" lvl="0" marL="457200" algn="l">
              <a:lnSpc>
                <a:spcPct val="90000"/>
              </a:lnSpc>
              <a:spcBef>
                <a:spcPts val="800"/>
              </a:spcBef>
              <a:spcAft>
                <a:spcPts val="0"/>
              </a:spcAft>
              <a:buClr>
                <a:schemeClr val="dk1"/>
              </a:buClr>
              <a:buSzPts val="1800"/>
              <a:buChar char="•"/>
              <a:defRPr sz="1800">
                <a:solidFill>
                  <a:schemeClr val="dk1"/>
                </a:solidFill>
              </a:defRPr>
            </a:lvl1pPr>
            <a:lvl2pPr indent="-323850" lvl="1" marL="914400" algn="l">
              <a:lnSpc>
                <a:spcPct val="90000"/>
              </a:lnSpc>
              <a:spcBef>
                <a:spcPts val="400"/>
              </a:spcBef>
              <a:spcAft>
                <a:spcPts val="0"/>
              </a:spcAft>
              <a:buClr>
                <a:schemeClr val="dk1"/>
              </a:buClr>
              <a:buSzPts val="1500"/>
              <a:buChar char="•"/>
              <a:defRPr sz="1500">
                <a:solidFill>
                  <a:schemeClr val="dk1"/>
                </a:solidFill>
              </a:defRPr>
            </a:lvl2pPr>
            <a:lvl3pPr indent="-317500" lvl="2" marL="1371600" algn="l">
              <a:lnSpc>
                <a:spcPct val="90000"/>
              </a:lnSpc>
              <a:spcBef>
                <a:spcPts val="400"/>
              </a:spcBef>
              <a:spcAft>
                <a:spcPts val="0"/>
              </a:spcAft>
              <a:buClr>
                <a:schemeClr val="dk1"/>
              </a:buClr>
              <a:buSzPts val="1400"/>
              <a:buChar char="•"/>
              <a:defRPr sz="1400">
                <a:solidFill>
                  <a:schemeClr val="dk1"/>
                </a:solidFill>
              </a:defRPr>
            </a:lvl3pPr>
            <a:lvl4pPr indent="-304800" lvl="3" marL="1828800" algn="l">
              <a:lnSpc>
                <a:spcPct val="90000"/>
              </a:lnSpc>
              <a:spcBef>
                <a:spcPts val="400"/>
              </a:spcBef>
              <a:spcAft>
                <a:spcPts val="0"/>
              </a:spcAft>
              <a:buClr>
                <a:schemeClr val="dk1"/>
              </a:buClr>
              <a:buSzPts val="1200"/>
              <a:buChar char="•"/>
              <a:defRPr sz="1200">
                <a:solidFill>
                  <a:schemeClr val="dk1"/>
                </a:solidFill>
              </a:defRPr>
            </a:lvl4pPr>
            <a:lvl5pPr indent="-298450" lvl="4" marL="2286000" algn="l">
              <a:lnSpc>
                <a:spcPct val="90000"/>
              </a:lnSpc>
              <a:spcBef>
                <a:spcPts val="400"/>
              </a:spcBef>
              <a:spcAft>
                <a:spcPts val="0"/>
              </a:spcAft>
              <a:buClr>
                <a:schemeClr val="dk1"/>
              </a:buClr>
              <a:buSzPts val="1100"/>
              <a:buChar char="•"/>
              <a:defRPr sz="1100">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13"/>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pic>
        <p:nvPicPr>
          <p:cNvPr id="82" name="Google Shape;82;p13"/>
          <p:cNvPicPr preferRelativeResize="0"/>
          <p:nvPr/>
        </p:nvPicPr>
        <p:blipFill rotWithShape="1">
          <a:blip r:embed="rId3">
            <a:alphaModFix/>
          </a:blip>
          <a:srcRect b="0" l="0" r="0" t="0"/>
          <a:stretch/>
        </p:blipFill>
        <p:spPr>
          <a:xfrm>
            <a:off x="87085" y="4902888"/>
            <a:ext cx="1174612" cy="16578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type="blank">
  <p:cSld name="BLANK">
    <p:spTree>
      <p:nvGrpSpPr>
        <p:cNvPr id="83" name="Shape 83"/>
        <p:cNvGrpSpPr/>
        <p:nvPr/>
      </p:nvGrpSpPr>
      <p:grpSpPr>
        <a:xfrm>
          <a:off x="0" y="0"/>
          <a:ext cx="0" cy="0"/>
          <a:chOff x="0" y="0"/>
          <a:chExt cx="0" cy="0"/>
        </a:xfrm>
      </p:grpSpPr>
      <p:pic>
        <p:nvPicPr>
          <p:cNvPr id="84" name="Google Shape;84;p14"/>
          <p:cNvPicPr preferRelativeResize="0"/>
          <p:nvPr/>
        </p:nvPicPr>
        <p:blipFill rotWithShape="1">
          <a:blip r:embed="rId2">
            <a:alphaModFix/>
          </a:blip>
          <a:srcRect b="0" l="0" r="0" t="0"/>
          <a:stretch/>
        </p:blipFill>
        <p:spPr>
          <a:xfrm>
            <a:off x="0" y="4819120"/>
            <a:ext cx="9144000" cy="328613"/>
          </a:xfrm>
          <a:prstGeom prst="rect">
            <a:avLst/>
          </a:prstGeom>
          <a:noFill/>
          <a:ln>
            <a:noFill/>
          </a:ln>
        </p:spPr>
      </p:pic>
      <p:pic>
        <p:nvPicPr>
          <p:cNvPr id="85" name="Google Shape;85;p14"/>
          <p:cNvPicPr preferRelativeResize="0"/>
          <p:nvPr/>
        </p:nvPicPr>
        <p:blipFill rotWithShape="1">
          <a:blip r:embed="rId3">
            <a:alphaModFix/>
          </a:blip>
          <a:srcRect b="0" l="0" r="0" t="0"/>
          <a:stretch/>
        </p:blipFill>
        <p:spPr>
          <a:xfrm>
            <a:off x="87085" y="4902888"/>
            <a:ext cx="1174612" cy="165789"/>
          </a:xfrm>
          <a:prstGeom prst="rect">
            <a:avLst/>
          </a:prstGeom>
          <a:noFill/>
          <a:ln>
            <a:noFill/>
          </a:ln>
        </p:spPr>
      </p:pic>
      <p:sp>
        <p:nvSpPr>
          <p:cNvPr id="86" name="Google Shape;86;p14"/>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1_Title Slide">
    <p:spTree>
      <p:nvGrpSpPr>
        <p:cNvPr id="87" name="Shape 87"/>
        <p:cNvGrpSpPr/>
        <p:nvPr/>
      </p:nvGrpSpPr>
      <p:grpSpPr>
        <a:xfrm>
          <a:off x="0" y="0"/>
          <a:ext cx="0" cy="0"/>
          <a:chOff x="0" y="0"/>
          <a:chExt cx="0" cy="0"/>
        </a:xfrm>
      </p:grpSpPr>
      <p:sp>
        <p:nvSpPr>
          <p:cNvPr id="88" name="Google Shape;88;p15"/>
          <p:cNvSpPr txBox="1"/>
          <p:nvPr>
            <p:ph idx="1" type="body"/>
          </p:nvPr>
        </p:nvSpPr>
        <p:spPr>
          <a:xfrm>
            <a:off x="363250" y="871785"/>
            <a:ext cx="8484600" cy="3850500"/>
          </a:xfrm>
          <a:prstGeom prst="rect">
            <a:avLst/>
          </a:prstGeom>
        </p:spPr>
        <p:txBody>
          <a:bodyPr anchorCtr="0" anchor="t" bIns="34275" lIns="68575" spcFirstLastPara="1" rIns="68575" wrap="square" tIns="34275">
            <a:noAutofit/>
          </a:bodyPr>
          <a:lstStyle>
            <a:lvl1pPr indent="-342900" lvl="0" marL="457200" rtl="0">
              <a:spcBef>
                <a:spcPts val="80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42900" lvl="1" marL="914400" rtl="0">
              <a:spcBef>
                <a:spcPts val="40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2pPr>
            <a:lvl3pPr indent="-342900" lvl="2" marL="1371600" rtl="0">
              <a:spcBef>
                <a:spcPts val="40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3pPr>
            <a:lvl4pPr indent="-342900" lvl="3" marL="1828800" rtl="0">
              <a:spcBef>
                <a:spcPts val="40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4pPr>
            <a:lvl5pPr indent="-342900" lvl="4" marL="2286000" rtl="0">
              <a:spcBef>
                <a:spcPts val="40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5pPr>
            <a:lvl6pPr indent="-342900" lvl="5" marL="2743200" rtl="0">
              <a:spcBef>
                <a:spcPts val="40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6pPr>
            <a:lvl7pPr indent="-342900" lvl="6" marL="3200400" rtl="0">
              <a:spcBef>
                <a:spcPts val="40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7pPr>
            <a:lvl8pPr indent="-342900" lvl="7" marL="3657600" rtl="0">
              <a:spcBef>
                <a:spcPts val="40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8pPr>
            <a:lvl9pPr indent="-342900" lvl="8" marL="4114800" rtl="0">
              <a:spcBef>
                <a:spcPts val="40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9pPr>
          </a:lstStyle>
          <a:p/>
        </p:txBody>
      </p:sp>
      <p:sp>
        <p:nvSpPr>
          <p:cNvPr id="89" name="Google Shape;89;p15"/>
          <p:cNvSpPr txBox="1"/>
          <p:nvPr>
            <p:ph type="title"/>
          </p:nvPr>
        </p:nvSpPr>
        <p:spPr>
          <a:xfrm>
            <a:off x="362200" y="268808"/>
            <a:ext cx="8484600" cy="497700"/>
          </a:xfrm>
          <a:prstGeom prst="rect">
            <a:avLst/>
          </a:prstGeom>
        </p:spPr>
        <p:txBody>
          <a:bodyPr anchorCtr="0" anchor="t" bIns="34275" lIns="68575" spcFirstLastPara="1" rIns="68575" wrap="square" tIns="34275">
            <a:noAutofit/>
          </a:bodyPr>
          <a:lstStyle>
            <a:lvl1pPr lvl="0" rtl="0">
              <a:spcBef>
                <a:spcPts val="0"/>
              </a:spcBef>
              <a:spcAft>
                <a:spcPts val="0"/>
              </a:spcAft>
              <a:buNone/>
              <a:defRPr b="1" i="1" sz="3000">
                <a:solidFill>
                  <a:schemeClr val="dk1"/>
                </a:solidFill>
                <a:latin typeface="Proxima Nova"/>
                <a:ea typeface="Proxima Nova"/>
                <a:cs typeface="Proxima Nova"/>
                <a:sym typeface="Proxima Nov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ining Text Page 1">
  <p:cSld name="Training Text Page 1">
    <p:spTree>
      <p:nvGrpSpPr>
        <p:cNvPr id="90" name="Shape 90"/>
        <p:cNvGrpSpPr/>
        <p:nvPr/>
      </p:nvGrpSpPr>
      <p:grpSpPr>
        <a:xfrm>
          <a:off x="0" y="0"/>
          <a:ext cx="0" cy="0"/>
          <a:chOff x="0" y="0"/>
          <a:chExt cx="0" cy="0"/>
        </a:xfrm>
      </p:grpSpPr>
      <p:sp>
        <p:nvSpPr>
          <p:cNvPr descr="Slide footer" id="91" name="Google Shape;91;p16"/>
          <p:cNvSpPr/>
          <p:nvPr/>
        </p:nvSpPr>
        <p:spPr>
          <a:xfrm>
            <a:off x="0" y="4762500"/>
            <a:ext cx="9170400" cy="387600"/>
          </a:xfrm>
          <a:prstGeom prst="rect">
            <a:avLst/>
          </a:prstGeom>
          <a:solidFill>
            <a:srgbClr val="E6282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A picture containing drawing&#10;&#10;Description automatically generated" id="92" name="Google Shape;92;p16"/>
          <p:cNvPicPr preferRelativeResize="0"/>
          <p:nvPr/>
        </p:nvPicPr>
        <p:blipFill rotWithShape="1">
          <a:blip r:embed="rId2">
            <a:alphaModFix/>
          </a:blip>
          <a:srcRect b="0" l="0" r="0" t="0"/>
          <a:stretch/>
        </p:blipFill>
        <p:spPr>
          <a:xfrm>
            <a:off x="221560" y="4869080"/>
            <a:ext cx="568285" cy="141070"/>
          </a:xfrm>
          <a:prstGeom prst="rect">
            <a:avLst/>
          </a:prstGeom>
          <a:noFill/>
          <a:ln>
            <a:noFill/>
          </a:ln>
        </p:spPr>
      </p:pic>
      <p:pic>
        <p:nvPicPr>
          <p:cNvPr descr="A picture containing drawing, clock&#10;&#10;Description automatically generated" id="93" name="Google Shape;93;p16"/>
          <p:cNvPicPr preferRelativeResize="0"/>
          <p:nvPr/>
        </p:nvPicPr>
        <p:blipFill rotWithShape="1">
          <a:blip r:embed="rId3">
            <a:alphaModFix/>
          </a:blip>
          <a:srcRect b="0" l="0" r="0" t="0"/>
          <a:stretch/>
        </p:blipFill>
        <p:spPr>
          <a:xfrm>
            <a:off x="8112919" y="4880987"/>
            <a:ext cx="847619" cy="119785"/>
          </a:xfrm>
          <a:prstGeom prst="rect">
            <a:avLst/>
          </a:prstGeom>
          <a:noFill/>
          <a:ln>
            <a:noFill/>
          </a:ln>
        </p:spPr>
      </p:pic>
      <p:sp>
        <p:nvSpPr>
          <p:cNvPr id="94" name="Google Shape;94;p16"/>
          <p:cNvSpPr txBox="1"/>
          <p:nvPr>
            <p:ph type="title"/>
          </p:nvPr>
        </p:nvSpPr>
        <p:spPr>
          <a:xfrm>
            <a:off x="901976" y="1121289"/>
            <a:ext cx="73971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3F3F3F"/>
              </a:buClr>
              <a:buSzPts val="3300"/>
              <a:buFont typeface="Proxima Nova Extrabold"/>
              <a:buNone/>
              <a:defRPr b="1" i="0">
                <a:solidFill>
                  <a:srgbClr val="3F3F3F"/>
                </a:solidFill>
                <a:latin typeface="Proxima Nova Extrabold"/>
                <a:ea typeface="Proxima Nova Extrabold"/>
                <a:cs typeface="Proxima Nova Extrabold"/>
                <a:sym typeface="Proxima Nova Extrabold"/>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5" name="Google Shape;95;p16"/>
          <p:cNvSpPr txBox="1"/>
          <p:nvPr>
            <p:ph idx="1" type="body"/>
          </p:nvPr>
        </p:nvSpPr>
        <p:spPr>
          <a:xfrm>
            <a:off x="901976" y="2191577"/>
            <a:ext cx="7886700" cy="24681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262626"/>
              </a:buClr>
              <a:buSzPts val="1500"/>
              <a:buNone/>
              <a:defRPr b="0" i="0" sz="1500">
                <a:solidFill>
                  <a:srgbClr val="262626"/>
                </a:solidFill>
                <a:latin typeface="Proxima Nova"/>
                <a:ea typeface="Proxima Nova"/>
                <a:cs typeface="Proxima Nova"/>
                <a:sym typeface="Proxima Nova"/>
              </a:defRPr>
            </a:lvl1pPr>
            <a:lvl2pPr indent="-342900" lvl="1" marL="914400" rtl="0" algn="l">
              <a:lnSpc>
                <a:spcPct val="90000"/>
              </a:lnSpc>
              <a:spcBef>
                <a:spcPts val="400"/>
              </a:spcBef>
              <a:spcAft>
                <a:spcPts val="0"/>
              </a:spcAft>
              <a:buClr>
                <a:srgbClr val="262626"/>
              </a:buClr>
              <a:buSzPts val="1800"/>
              <a:buChar char="•"/>
              <a:defRPr b="0" i="0">
                <a:solidFill>
                  <a:srgbClr val="262626"/>
                </a:solidFill>
                <a:latin typeface="Proxima Nova"/>
                <a:ea typeface="Proxima Nova"/>
                <a:cs typeface="Proxima Nova"/>
                <a:sym typeface="Proxima Nova"/>
              </a:defRPr>
            </a:lvl2pPr>
            <a:lvl3pPr indent="-323850" lvl="2" marL="1371600" rtl="0" algn="l">
              <a:lnSpc>
                <a:spcPct val="90000"/>
              </a:lnSpc>
              <a:spcBef>
                <a:spcPts val="400"/>
              </a:spcBef>
              <a:spcAft>
                <a:spcPts val="0"/>
              </a:spcAft>
              <a:buClr>
                <a:srgbClr val="262626"/>
              </a:buClr>
              <a:buSzPts val="1500"/>
              <a:buChar char="•"/>
              <a:defRPr b="0" i="0">
                <a:solidFill>
                  <a:srgbClr val="262626"/>
                </a:solidFill>
                <a:latin typeface="Proxima Nova"/>
                <a:ea typeface="Proxima Nova"/>
                <a:cs typeface="Proxima Nova"/>
                <a:sym typeface="Proxima Nova"/>
              </a:defRPr>
            </a:lvl3pPr>
            <a:lvl4pPr indent="-317500" lvl="3" marL="1828800" rtl="0" algn="l">
              <a:lnSpc>
                <a:spcPct val="90000"/>
              </a:lnSpc>
              <a:spcBef>
                <a:spcPts val="400"/>
              </a:spcBef>
              <a:spcAft>
                <a:spcPts val="0"/>
              </a:spcAft>
              <a:buClr>
                <a:srgbClr val="262626"/>
              </a:buClr>
              <a:buSzPts val="1400"/>
              <a:buChar char="•"/>
              <a:defRPr b="0" i="0">
                <a:solidFill>
                  <a:srgbClr val="262626"/>
                </a:solidFill>
                <a:latin typeface="Proxima Nova"/>
                <a:ea typeface="Proxima Nova"/>
                <a:cs typeface="Proxima Nova"/>
                <a:sym typeface="Proxima Nova"/>
              </a:defRPr>
            </a:lvl4pPr>
            <a:lvl5pPr indent="-317500" lvl="4" marL="2286000" rtl="0" algn="l">
              <a:lnSpc>
                <a:spcPct val="90000"/>
              </a:lnSpc>
              <a:spcBef>
                <a:spcPts val="400"/>
              </a:spcBef>
              <a:spcAft>
                <a:spcPts val="0"/>
              </a:spcAft>
              <a:buClr>
                <a:srgbClr val="262626"/>
              </a:buClr>
              <a:buSzPts val="1400"/>
              <a:buChar char="•"/>
              <a:defRPr b="0" i="0">
                <a:solidFill>
                  <a:srgbClr val="262626"/>
                </a:solidFill>
                <a:latin typeface="Proxima Nova"/>
                <a:ea typeface="Proxima Nova"/>
                <a:cs typeface="Proxima Nova"/>
                <a:sym typeface="Proxima Nova"/>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descr="Consulting icon" id="96" name="Google Shape;96;p16"/>
          <p:cNvPicPr preferRelativeResize="0"/>
          <p:nvPr/>
        </p:nvPicPr>
        <p:blipFill rotWithShape="1">
          <a:blip r:embed="rId4">
            <a:alphaModFix/>
          </a:blip>
          <a:srcRect b="219" l="0" r="0" t="209"/>
          <a:stretch/>
        </p:blipFill>
        <p:spPr>
          <a:xfrm>
            <a:off x="273990" y="343947"/>
            <a:ext cx="2044954" cy="5411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CUSTOM">
    <p:spTree>
      <p:nvGrpSpPr>
        <p:cNvPr id="97" name="Shape 97"/>
        <p:cNvGrpSpPr/>
        <p:nvPr/>
      </p:nvGrpSpPr>
      <p:grpSpPr>
        <a:xfrm>
          <a:off x="0" y="0"/>
          <a:ext cx="0" cy="0"/>
          <a:chOff x="0" y="0"/>
          <a:chExt cx="0" cy="0"/>
        </a:xfrm>
      </p:grpSpPr>
      <p:sp>
        <p:nvSpPr>
          <p:cNvPr id="98" name="Google Shape;98;p17"/>
          <p:cNvSpPr/>
          <p:nvPr/>
        </p:nvSpPr>
        <p:spPr>
          <a:xfrm>
            <a:off x="-21000" y="-18225"/>
            <a:ext cx="9186000" cy="5180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7"/>
          <p:cNvSpPr txBox="1"/>
          <p:nvPr>
            <p:ph type="title"/>
          </p:nvPr>
        </p:nvSpPr>
        <p:spPr>
          <a:xfrm>
            <a:off x="342625" y="2322945"/>
            <a:ext cx="8484600" cy="497700"/>
          </a:xfrm>
          <a:prstGeom prst="rect">
            <a:avLst/>
          </a:prstGeom>
        </p:spPr>
        <p:txBody>
          <a:bodyPr anchorCtr="0" anchor="ctr" bIns="34275" lIns="68575" spcFirstLastPara="1" rIns="68575" wrap="square" tIns="34275">
            <a:noAutofit/>
          </a:bodyPr>
          <a:lstStyle>
            <a:lvl1pPr lvl="0" rtl="0" algn="ctr">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00" name="Google Shape;100;p17"/>
          <p:cNvPicPr preferRelativeResize="0"/>
          <p:nvPr/>
        </p:nvPicPr>
        <p:blipFill>
          <a:blip r:embed="rId2">
            <a:alphaModFix/>
          </a:blip>
          <a:stretch>
            <a:fillRect/>
          </a:stretch>
        </p:blipFill>
        <p:spPr>
          <a:xfrm>
            <a:off x="7630217" y="195413"/>
            <a:ext cx="1179540" cy="28179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Orange Background">
  <p:cSld name="CUSTOM_1_1">
    <p:bg>
      <p:bgPr>
        <a:solidFill>
          <a:schemeClr val="accent1"/>
        </a:solidFill>
      </p:bgPr>
    </p:bg>
    <p:spTree>
      <p:nvGrpSpPr>
        <p:cNvPr id="101" name="Shape 101"/>
        <p:cNvGrpSpPr/>
        <p:nvPr/>
      </p:nvGrpSpPr>
      <p:grpSpPr>
        <a:xfrm>
          <a:off x="0" y="0"/>
          <a:ext cx="0" cy="0"/>
          <a:chOff x="0" y="0"/>
          <a:chExt cx="0" cy="0"/>
        </a:xfrm>
      </p:grpSpPr>
      <p:sp>
        <p:nvSpPr>
          <p:cNvPr id="102" name="Google Shape;102;p18"/>
          <p:cNvSpPr txBox="1"/>
          <p:nvPr/>
        </p:nvSpPr>
        <p:spPr>
          <a:xfrm>
            <a:off x="1880234" y="1999536"/>
            <a:ext cx="5383500" cy="1144500"/>
          </a:xfrm>
          <a:prstGeom prst="rect">
            <a:avLst/>
          </a:prstGeom>
          <a:noFill/>
          <a:ln>
            <a:noFill/>
          </a:ln>
        </p:spPr>
        <p:txBody>
          <a:bodyPr anchorCtr="0" anchor="ctr" bIns="51425" lIns="51425" spcFirstLastPara="1" rIns="51425" wrap="square" tIns="51425">
            <a:noAutofit/>
          </a:bodyPr>
          <a:lstStyle/>
          <a:p>
            <a:pPr indent="0" lvl="0" marL="0" rtl="0" algn="ctr">
              <a:lnSpc>
                <a:spcPct val="90000"/>
              </a:lnSpc>
              <a:spcBef>
                <a:spcPts val="0"/>
              </a:spcBef>
              <a:spcAft>
                <a:spcPts val="0"/>
              </a:spcAft>
              <a:buNone/>
            </a:pPr>
            <a:r>
              <a:t/>
            </a:r>
            <a:endParaRPr sz="4800">
              <a:solidFill>
                <a:srgbClr val="FFFFFF"/>
              </a:solidFill>
              <a:latin typeface="Proxima Nova"/>
              <a:ea typeface="Proxima Nova"/>
              <a:cs typeface="Proxima Nova"/>
              <a:sym typeface="Proxima Nova"/>
            </a:endParaRPr>
          </a:p>
        </p:txBody>
      </p:sp>
      <p:sp>
        <p:nvSpPr>
          <p:cNvPr id="103" name="Google Shape;103;p18"/>
          <p:cNvSpPr txBox="1"/>
          <p:nvPr>
            <p:ph type="title"/>
          </p:nvPr>
        </p:nvSpPr>
        <p:spPr>
          <a:xfrm>
            <a:off x="2549400" y="1830600"/>
            <a:ext cx="4045200" cy="1482300"/>
          </a:xfrm>
          <a:prstGeom prst="rect">
            <a:avLst/>
          </a:prstGeom>
        </p:spPr>
        <p:txBody>
          <a:bodyPr anchorCtr="0" anchor="ctr" bIns="34275" lIns="68575" spcFirstLastPara="1" rIns="68575" wrap="square" tIns="34275">
            <a:noAutofit/>
          </a:bodyPr>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10" name="Shape 110"/>
        <p:cNvGrpSpPr/>
        <p:nvPr/>
      </p:nvGrpSpPr>
      <p:grpSpPr>
        <a:xfrm>
          <a:off x="0" y="0"/>
          <a:ext cx="0" cy="0"/>
          <a:chOff x="0" y="0"/>
          <a:chExt cx="0" cy="0"/>
        </a:xfrm>
      </p:grpSpPr>
      <p:pic>
        <p:nvPicPr>
          <p:cNvPr id="111" name="Google Shape;111;p20"/>
          <p:cNvPicPr preferRelativeResize="0"/>
          <p:nvPr/>
        </p:nvPicPr>
        <p:blipFill rotWithShape="1">
          <a:blip r:embed="rId2">
            <a:alphaModFix/>
          </a:blip>
          <a:srcRect b="0" l="0" r="0" t="0"/>
          <a:stretch/>
        </p:blipFill>
        <p:spPr>
          <a:xfrm>
            <a:off x="0" y="0"/>
            <a:ext cx="9143999" cy="5143499"/>
          </a:xfrm>
          <a:prstGeom prst="rect">
            <a:avLst/>
          </a:prstGeom>
          <a:noFill/>
          <a:ln>
            <a:noFill/>
          </a:ln>
        </p:spPr>
      </p:pic>
      <p:sp>
        <p:nvSpPr>
          <p:cNvPr id="112" name="Google Shape;112;p20"/>
          <p:cNvSpPr txBox="1"/>
          <p:nvPr>
            <p:ph type="ctrTitle"/>
          </p:nvPr>
        </p:nvSpPr>
        <p:spPr>
          <a:xfrm>
            <a:off x="651013" y="2171182"/>
            <a:ext cx="6858000" cy="1365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3" name="Google Shape;113;p20"/>
          <p:cNvSpPr txBox="1"/>
          <p:nvPr>
            <p:ph idx="1" type="subTitle"/>
          </p:nvPr>
        </p:nvSpPr>
        <p:spPr>
          <a:xfrm>
            <a:off x="651013" y="3618153"/>
            <a:ext cx="6858000" cy="347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1800"/>
              <a:buNone/>
              <a:defRPr b="0" i="0"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Canvas logo" id="114" name="Google Shape;114;p20"/>
          <p:cNvPicPr preferRelativeResize="0"/>
          <p:nvPr/>
        </p:nvPicPr>
        <p:blipFill rotWithShape="1">
          <a:blip r:embed="rId3">
            <a:alphaModFix/>
          </a:blip>
          <a:srcRect b="0" l="0" r="0" t="0"/>
          <a:stretch/>
        </p:blipFill>
        <p:spPr>
          <a:xfrm>
            <a:off x="726385" y="1494700"/>
            <a:ext cx="1758777" cy="436597"/>
          </a:xfrm>
          <a:prstGeom prst="rect">
            <a:avLst/>
          </a:prstGeom>
          <a:noFill/>
          <a:ln>
            <a:noFill/>
          </a:ln>
        </p:spPr>
      </p:pic>
      <p:pic>
        <p:nvPicPr>
          <p:cNvPr descr="Consulting icon" id="115" name="Google Shape;115;p20"/>
          <p:cNvPicPr preferRelativeResize="0"/>
          <p:nvPr/>
        </p:nvPicPr>
        <p:blipFill rotWithShape="1">
          <a:blip r:embed="rId4">
            <a:alphaModFix/>
          </a:blip>
          <a:srcRect b="288" l="0" r="0" t="288"/>
          <a:stretch/>
        </p:blipFill>
        <p:spPr>
          <a:xfrm>
            <a:off x="7378714" y="234942"/>
            <a:ext cx="1515977" cy="399919"/>
          </a:xfrm>
          <a:prstGeom prst="rect">
            <a:avLst/>
          </a:prstGeom>
          <a:noFill/>
          <a:ln>
            <a:noFill/>
          </a:ln>
        </p:spPr>
      </p:pic>
      <p:sp>
        <p:nvSpPr>
          <p:cNvPr id="116" name="Google Shape;116;p20"/>
          <p:cNvSpPr txBox="1"/>
          <p:nvPr>
            <p:ph idx="2" type="subTitle"/>
          </p:nvPr>
        </p:nvSpPr>
        <p:spPr>
          <a:xfrm>
            <a:off x="651019" y="4118925"/>
            <a:ext cx="4182000" cy="302100"/>
          </a:xfrm>
          <a:prstGeom prst="rect">
            <a:avLst/>
          </a:prstGeom>
        </p:spPr>
        <p:txBody>
          <a:bodyPr anchorCtr="0" anchor="t" bIns="34275" lIns="68575" spcFirstLastPara="1" rIns="68575" wrap="square" tIns="34275">
            <a:noAutofit/>
          </a:bodyPr>
          <a:lstStyle>
            <a:lvl1pPr lvl="0" rtl="0">
              <a:spcBef>
                <a:spcPts val="800"/>
              </a:spcBef>
              <a:spcAft>
                <a:spcPts val="0"/>
              </a:spcAft>
              <a:buNone/>
              <a:defRPr sz="1800">
                <a:solidFill>
                  <a:schemeClr val="lt1"/>
                </a:solidFill>
                <a:latin typeface="Proxima Nova"/>
                <a:ea typeface="Proxima Nova"/>
                <a:cs typeface="Proxima Nova"/>
                <a:sym typeface="Proxima Nova"/>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0"/>
              </a:spcAft>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Layout 1">
  <p:cSld name="CUSTOM">
    <p:bg>
      <p:bgPr>
        <a:solidFill>
          <a:srgbClr val="156380"/>
        </a:solidFill>
      </p:bgPr>
    </p:bg>
    <p:spTree>
      <p:nvGrpSpPr>
        <p:cNvPr id="117" name="Shape 117"/>
        <p:cNvGrpSpPr/>
        <p:nvPr/>
      </p:nvGrpSpPr>
      <p:grpSpPr>
        <a:xfrm>
          <a:off x="0" y="0"/>
          <a:ext cx="0" cy="0"/>
          <a:chOff x="0" y="0"/>
          <a:chExt cx="0" cy="0"/>
        </a:xfrm>
      </p:grpSpPr>
      <p:sp>
        <p:nvSpPr>
          <p:cNvPr id="118" name="Google Shape;118;p21"/>
          <p:cNvSpPr/>
          <p:nvPr/>
        </p:nvSpPr>
        <p:spPr>
          <a:xfrm>
            <a:off x="3322594" y="-56"/>
            <a:ext cx="5821500" cy="5143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9" name="Google Shape;119;p21"/>
          <p:cNvSpPr txBox="1"/>
          <p:nvPr>
            <p:ph type="title"/>
          </p:nvPr>
        </p:nvSpPr>
        <p:spPr>
          <a:xfrm>
            <a:off x="247125" y="1171350"/>
            <a:ext cx="2855700" cy="2800800"/>
          </a:xfrm>
          <a:prstGeom prst="rect">
            <a:avLst/>
          </a:prstGeom>
        </p:spPr>
        <p:txBody>
          <a:bodyPr anchorCtr="0" anchor="ctr" bIns="34275" lIns="68575" spcFirstLastPara="1" rIns="68575" wrap="square" tIns="34275">
            <a:noAutofit/>
          </a:bodyPr>
          <a:lstStyle>
            <a:lvl1pPr lvl="0" rtl="0" algn="ctr">
              <a:spcBef>
                <a:spcPts val="0"/>
              </a:spcBef>
              <a:spcAft>
                <a:spcPts val="0"/>
              </a:spcAft>
              <a:buNone/>
              <a:defRPr>
                <a:solidFill>
                  <a:schemeClr val="lt1"/>
                </a:solidFill>
                <a:latin typeface="Proxima Nova"/>
                <a:ea typeface="Proxima Nova"/>
                <a:cs typeface="Proxima Nova"/>
                <a:sym typeface="Proxima Nov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0" name="Google Shape;120;p21"/>
          <p:cNvSpPr txBox="1"/>
          <p:nvPr>
            <p:ph idx="1" type="body"/>
          </p:nvPr>
        </p:nvSpPr>
        <p:spPr>
          <a:xfrm>
            <a:off x="3665831" y="823781"/>
            <a:ext cx="5244900" cy="37299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Font typeface="Proxima Nova"/>
              <a:buChar char="•"/>
              <a:defRPr>
                <a:latin typeface="Proxima Nova"/>
                <a:ea typeface="Proxima Nova"/>
                <a:cs typeface="Proxima Nova"/>
                <a:sym typeface="Proxima Nova"/>
              </a:defRPr>
            </a:lvl1pPr>
            <a:lvl2pPr indent="-342900" lvl="1" marL="914400" rtl="0">
              <a:spcBef>
                <a:spcPts val="400"/>
              </a:spcBef>
              <a:spcAft>
                <a:spcPts val="0"/>
              </a:spcAft>
              <a:buSzPts val="1800"/>
              <a:buFont typeface="Proxima Nova"/>
              <a:buChar char="•"/>
              <a:defRPr>
                <a:latin typeface="Proxima Nova"/>
                <a:ea typeface="Proxima Nova"/>
                <a:cs typeface="Proxima Nova"/>
                <a:sym typeface="Proxima Nova"/>
              </a:defRPr>
            </a:lvl2pPr>
            <a:lvl3pPr indent="-323850" lvl="2" marL="1371600" rtl="0">
              <a:spcBef>
                <a:spcPts val="400"/>
              </a:spcBef>
              <a:spcAft>
                <a:spcPts val="0"/>
              </a:spcAft>
              <a:buSzPts val="1500"/>
              <a:buFont typeface="Proxima Nova"/>
              <a:buChar char="•"/>
              <a:defRPr>
                <a:latin typeface="Proxima Nova"/>
                <a:ea typeface="Proxima Nova"/>
                <a:cs typeface="Proxima Nova"/>
                <a:sym typeface="Proxima Nova"/>
              </a:defRPr>
            </a:lvl3pPr>
            <a:lvl4pPr indent="-317500" lvl="3" marL="1828800" rtl="0">
              <a:spcBef>
                <a:spcPts val="400"/>
              </a:spcBef>
              <a:spcAft>
                <a:spcPts val="0"/>
              </a:spcAft>
              <a:buSzPts val="1400"/>
              <a:buFont typeface="Proxima Nova"/>
              <a:buChar char="•"/>
              <a:defRPr>
                <a:latin typeface="Proxima Nova"/>
                <a:ea typeface="Proxima Nova"/>
                <a:cs typeface="Proxima Nova"/>
                <a:sym typeface="Proxima Nova"/>
              </a:defRPr>
            </a:lvl4pPr>
            <a:lvl5pPr indent="-317500" lvl="4" marL="2286000" rtl="0">
              <a:spcBef>
                <a:spcPts val="400"/>
              </a:spcBef>
              <a:spcAft>
                <a:spcPts val="0"/>
              </a:spcAft>
              <a:buSzPts val="1400"/>
              <a:buFont typeface="Proxima Nova"/>
              <a:buChar char="•"/>
              <a:defRPr>
                <a:latin typeface="Proxima Nova"/>
                <a:ea typeface="Proxima Nova"/>
                <a:cs typeface="Proxima Nova"/>
                <a:sym typeface="Proxima Nova"/>
              </a:defRPr>
            </a:lvl5pPr>
            <a:lvl6pPr indent="-317500" lvl="5" marL="2743200" rtl="0">
              <a:spcBef>
                <a:spcPts val="400"/>
              </a:spcBef>
              <a:spcAft>
                <a:spcPts val="0"/>
              </a:spcAft>
              <a:buSzPts val="1400"/>
              <a:buFont typeface="Proxima Nova"/>
              <a:buChar char="•"/>
              <a:defRPr>
                <a:latin typeface="Proxima Nova"/>
                <a:ea typeface="Proxima Nova"/>
                <a:cs typeface="Proxima Nova"/>
                <a:sym typeface="Proxima Nova"/>
              </a:defRPr>
            </a:lvl6pPr>
            <a:lvl7pPr indent="-317500" lvl="6" marL="3200400" rtl="0">
              <a:spcBef>
                <a:spcPts val="400"/>
              </a:spcBef>
              <a:spcAft>
                <a:spcPts val="0"/>
              </a:spcAft>
              <a:buSzPts val="1400"/>
              <a:buFont typeface="Proxima Nova"/>
              <a:buChar char="•"/>
              <a:defRPr>
                <a:latin typeface="Proxima Nova"/>
                <a:ea typeface="Proxima Nova"/>
                <a:cs typeface="Proxima Nova"/>
                <a:sym typeface="Proxima Nova"/>
              </a:defRPr>
            </a:lvl7pPr>
            <a:lvl8pPr indent="-317500" lvl="7" marL="3657600" rtl="0">
              <a:spcBef>
                <a:spcPts val="400"/>
              </a:spcBef>
              <a:spcAft>
                <a:spcPts val="0"/>
              </a:spcAft>
              <a:buSzPts val="1400"/>
              <a:buFont typeface="Proxima Nova"/>
              <a:buChar char="•"/>
              <a:defRPr>
                <a:latin typeface="Proxima Nova"/>
                <a:ea typeface="Proxima Nova"/>
                <a:cs typeface="Proxima Nova"/>
                <a:sym typeface="Proxima Nova"/>
              </a:defRPr>
            </a:lvl8pPr>
            <a:lvl9pPr indent="-317500" lvl="8" marL="4114800" rtl="0">
              <a:spcBef>
                <a:spcPts val="400"/>
              </a:spcBef>
              <a:spcAft>
                <a:spcPts val="0"/>
              </a:spcAft>
              <a:buSzPts val="1400"/>
              <a:buFont typeface="Proxima Nova"/>
              <a:buChar char="•"/>
              <a:defRPr>
                <a:latin typeface="Proxima Nova"/>
                <a:ea typeface="Proxima Nova"/>
                <a:cs typeface="Proxima Nova"/>
                <a:sym typeface="Proxima Nova"/>
              </a:defRPr>
            </a:lvl9pPr>
          </a:lstStyle>
          <a:p/>
        </p:txBody>
      </p:sp>
      <p:sp>
        <p:nvSpPr>
          <p:cNvPr id="121" name="Google Shape;121;p21"/>
          <p:cNvSpPr txBox="1"/>
          <p:nvPr>
            <p:ph idx="2" type="subTitle"/>
          </p:nvPr>
        </p:nvSpPr>
        <p:spPr>
          <a:xfrm>
            <a:off x="3665775" y="274594"/>
            <a:ext cx="5244900" cy="480600"/>
          </a:xfrm>
          <a:prstGeom prst="rect">
            <a:avLst/>
          </a:prstGeom>
        </p:spPr>
        <p:txBody>
          <a:bodyPr anchorCtr="0" anchor="t" bIns="34275" lIns="68575" spcFirstLastPara="1" rIns="68575" wrap="square" tIns="34275">
            <a:noAutofit/>
          </a:bodyPr>
          <a:lstStyle>
            <a:lvl1pPr lvl="0" rtl="0">
              <a:spcBef>
                <a:spcPts val="800"/>
              </a:spcBef>
              <a:spcAft>
                <a:spcPts val="0"/>
              </a:spcAft>
              <a:buNone/>
              <a:defRPr b="1">
                <a:latin typeface="Proxima Nova"/>
                <a:ea typeface="Proxima Nova"/>
                <a:cs typeface="Proxima Nova"/>
                <a:sym typeface="Proxima Nova"/>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0"/>
              </a:spcAft>
              <a:buNone/>
              <a:defRPr/>
            </a:lvl9pPr>
          </a:lstStyle>
          <a:p/>
        </p:txBody>
      </p:sp>
      <p:pic>
        <p:nvPicPr>
          <p:cNvPr descr="Consulting icon" id="122" name="Google Shape;122;p21"/>
          <p:cNvPicPr preferRelativeResize="0"/>
          <p:nvPr/>
        </p:nvPicPr>
        <p:blipFill rotWithShape="1">
          <a:blip r:embed="rId2">
            <a:alphaModFix/>
          </a:blip>
          <a:srcRect b="129" l="0" r="0" t="139"/>
          <a:stretch/>
        </p:blipFill>
        <p:spPr>
          <a:xfrm>
            <a:off x="7838006" y="4645106"/>
            <a:ext cx="1072519" cy="283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p:cSld name="TItle White">
    <p:spTree>
      <p:nvGrpSpPr>
        <p:cNvPr id="13" name="Shape 13"/>
        <p:cNvGrpSpPr/>
        <p:nvPr/>
      </p:nvGrpSpPr>
      <p:grpSpPr>
        <a:xfrm>
          <a:off x="0" y="0"/>
          <a:ext cx="0" cy="0"/>
          <a:chOff x="0" y="0"/>
          <a:chExt cx="0" cy="0"/>
        </a:xfrm>
      </p:grpSpPr>
      <p:sp>
        <p:nvSpPr>
          <p:cNvPr id="14" name="Google Shape;14;p3"/>
          <p:cNvSpPr txBox="1"/>
          <p:nvPr>
            <p:ph type="title"/>
          </p:nvPr>
        </p:nvSpPr>
        <p:spPr>
          <a:xfrm>
            <a:off x="628650" y="1527281"/>
            <a:ext cx="7886700" cy="994172"/>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accent1"/>
              </a:buClr>
              <a:buSzPts val="3600"/>
              <a:buFont typeface="Proxima Nova"/>
              <a:buNone/>
              <a:defRPr sz="3600">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 name="Google Shape;15;p3"/>
          <p:cNvSpPr txBox="1"/>
          <p:nvPr>
            <p:ph idx="1" type="subTitle"/>
          </p:nvPr>
        </p:nvSpPr>
        <p:spPr>
          <a:xfrm>
            <a:off x="1143000" y="2848313"/>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2"/>
              </a:buClr>
              <a:buSzPts val="1800"/>
              <a:buNone/>
              <a:defRPr sz="1800">
                <a:solidFill>
                  <a:schemeClr val="dk2"/>
                </a:solidFill>
                <a:latin typeface="Proxima Nova"/>
                <a:ea typeface="Proxima Nova"/>
                <a:cs typeface="Proxima Nova"/>
                <a:sym typeface="Proxima Nova"/>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6" name="Google Shape;16;p3"/>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pic>
        <p:nvPicPr>
          <p:cNvPr id="17" name="Google Shape;17;p3"/>
          <p:cNvPicPr preferRelativeResize="0"/>
          <p:nvPr/>
        </p:nvPicPr>
        <p:blipFill rotWithShape="1">
          <a:blip r:embed="rId2">
            <a:alphaModFix/>
          </a:blip>
          <a:srcRect b="0" l="0" r="0" t="0"/>
          <a:stretch/>
        </p:blipFill>
        <p:spPr>
          <a:xfrm>
            <a:off x="0" y="4819120"/>
            <a:ext cx="9144000" cy="328613"/>
          </a:xfrm>
          <a:prstGeom prst="rect">
            <a:avLst/>
          </a:prstGeom>
          <a:noFill/>
          <a:ln>
            <a:noFill/>
          </a:ln>
        </p:spPr>
      </p:pic>
      <p:pic>
        <p:nvPicPr>
          <p:cNvPr id="18" name="Google Shape;18;p3"/>
          <p:cNvPicPr preferRelativeResize="0"/>
          <p:nvPr/>
        </p:nvPicPr>
        <p:blipFill rotWithShape="1">
          <a:blip r:embed="rId3">
            <a:alphaModFix/>
          </a:blip>
          <a:srcRect b="0" l="0" r="0" t="0"/>
          <a:stretch/>
        </p:blipFill>
        <p:spPr>
          <a:xfrm>
            <a:off x="87085" y="4902888"/>
            <a:ext cx="1174612" cy="16578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Layout 2">
  <p:cSld name="CUSTOM_1">
    <p:bg>
      <p:bgPr>
        <a:solidFill>
          <a:srgbClr val="FFFFFF"/>
        </a:solidFill>
      </p:bgPr>
    </p:bg>
    <p:spTree>
      <p:nvGrpSpPr>
        <p:cNvPr id="123" name="Shape 123"/>
        <p:cNvGrpSpPr/>
        <p:nvPr/>
      </p:nvGrpSpPr>
      <p:grpSpPr>
        <a:xfrm>
          <a:off x="0" y="0"/>
          <a:ext cx="0" cy="0"/>
          <a:chOff x="0" y="0"/>
          <a:chExt cx="0" cy="0"/>
        </a:xfrm>
      </p:grpSpPr>
      <p:pic>
        <p:nvPicPr>
          <p:cNvPr id="124" name="Google Shape;124;p22"/>
          <p:cNvPicPr preferRelativeResize="0"/>
          <p:nvPr/>
        </p:nvPicPr>
        <p:blipFill rotWithShape="1">
          <a:blip r:embed="rId2">
            <a:alphaModFix/>
          </a:blip>
          <a:srcRect b="0" l="48057" r="15608" t="0"/>
          <a:stretch/>
        </p:blipFill>
        <p:spPr>
          <a:xfrm>
            <a:off x="919" y="0"/>
            <a:ext cx="3321678" cy="5143499"/>
          </a:xfrm>
          <a:prstGeom prst="rect">
            <a:avLst/>
          </a:prstGeom>
          <a:noFill/>
          <a:ln>
            <a:noFill/>
          </a:ln>
        </p:spPr>
      </p:pic>
      <p:sp>
        <p:nvSpPr>
          <p:cNvPr id="125" name="Google Shape;125;p22"/>
          <p:cNvSpPr txBox="1"/>
          <p:nvPr>
            <p:ph type="title"/>
          </p:nvPr>
        </p:nvSpPr>
        <p:spPr>
          <a:xfrm>
            <a:off x="304275" y="1171350"/>
            <a:ext cx="2743200" cy="2800800"/>
          </a:xfrm>
          <a:prstGeom prst="rect">
            <a:avLst/>
          </a:prstGeom>
        </p:spPr>
        <p:txBody>
          <a:bodyPr anchorCtr="0" anchor="ctr" bIns="34275" lIns="68575" spcFirstLastPara="1" rIns="68575" wrap="square" tIns="34275">
            <a:noAutofit/>
          </a:bodyPr>
          <a:lstStyle>
            <a:lvl1pPr lvl="0" rtl="0" algn="ctr">
              <a:spcBef>
                <a:spcPts val="0"/>
              </a:spcBef>
              <a:spcAft>
                <a:spcPts val="0"/>
              </a:spcAft>
              <a:buNone/>
              <a:defRPr>
                <a:solidFill>
                  <a:schemeClr val="lt1"/>
                </a:solidFill>
                <a:latin typeface="Proxima Nova"/>
                <a:ea typeface="Proxima Nova"/>
                <a:cs typeface="Proxima Nova"/>
                <a:sym typeface="Proxima Nov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6" name="Google Shape;126;p22"/>
          <p:cNvSpPr txBox="1"/>
          <p:nvPr>
            <p:ph idx="1" type="body"/>
          </p:nvPr>
        </p:nvSpPr>
        <p:spPr>
          <a:xfrm>
            <a:off x="3665831" y="823781"/>
            <a:ext cx="5244900" cy="37308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Font typeface="Proxima Nova"/>
              <a:buChar char="•"/>
              <a:defRPr>
                <a:latin typeface="Proxima Nova"/>
                <a:ea typeface="Proxima Nova"/>
                <a:cs typeface="Proxima Nova"/>
                <a:sym typeface="Proxima Nova"/>
              </a:defRPr>
            </a:lvl1pPr>
            <a:lvl2pPr indent="-342900" lvl="1" marL="914400" rtl="0">
              <a:spcBef>
                <a:spcPts val="400"/>
              </a:spcBef>
              <a:spcAft>
                <a:spcPts val="0"/>
              </a:spcAft>
              <a:buSzPts val="1800"/>
              <a:buFont typeface="Proxima Nova"/>
              <a:buChar char="•"/>
              <a:defRPr>
                <a:latin typeface="Proxima Nova"/>
                <a:ea typeface="Proxima Nova"/>
                <a:cs typeface="Proxima Nova"/>
                <a:sym typeface="Proxima Nova"/>
              </a:defRPr>
            </a:lvl2pPr>
            <a:lvl3pPr indent="-323850" lvl="2" marL="1371600" rtl="0">
              <a:spcBef>
                <a:spcPts val="400"/>
              </a:spcBef>
              <a:spcAft>
                <a:spcPts val="0"/>
              </a:spcAft>
              <a:buSzPts val="1500"/>
              <a:buFont typeface="Proxima Nova"/>
              <a:buChar char="•"/>
              <a:defRPr>
                <a:latin typeface="Proxima Nova"/>
                <a:ea typeface="Proxima Nova"/>
                <a:cs typeface="Proxima Nova"/>
                <a:sym typeface="Proxima Nova"/>
              </a:defRPr>
            </a:lvl3pPr>
            <a:lvl4pPr indent="-317500" lvl="3" marL="1828800" rtl="0">
              <a:spcBef>
                <a:spcPts val="400"/>
              </a:spcBef>
              <a:spcAft>
                <a:spcPts val="0"/>
              </a:spcAft>
              <a:buSzPts val="1400"/>
              <a:buFont typeface="Proxima Nova"/>
              <a:buChar char="•"/>
              <a:defRPr>
                <a:latin typeface="Proxima Nova"/>
                <a:ea typeface="Proxima Nova"/>
                <a:cs typeface="Proxima Nova"/>
                <a:sym typeface="Proxima Nova"/>
              </a:defRPr>
            </a:lvl4pPr>
            <a:lvl5pPr indent="-317500" lvl="4" marL="2286000" rtl="0">
              <a:spcBef>
                <a:spcPts val="400"/>
              </a:spcBef>
              <a:spcAft>
                <a:spcPts val="0"/>
              </a:spcAft>
              <a:buSzPts val="1400"/>
              <a:buFont typeface="Proxima Nova"/>
              <a:buChar char="•"/>
              <a:defRPr>
                <a:latin typeface="Proxima Nova"/>
                <a:ea typeface="Proxima Nova"/>
                <a:cs typeface="Proxima Nova"/>
                <a:sym typeface="Proxima Nova"/>
              </a:defRPr>
            </a:lvl5pPr>
            <a:lvl6pPr indent="-317500" lvl="5" marL="2743200" rtl="0">
              <a:spcBef>
                <a:spcPts val="400"/>
              </a:spcBef>
              <a:spcAft>
                <a:spcPts val="0"/>
              </a:spcAft>
              <a:buSzPts val="1400"/>
              <a:buFont typeface="Proxima Nova"/>
              <a:buChar char="•"/>
              <a:defRPr>
                <a:latin typeface="Proxima Nova"/>
                <a:ea typeface="Proxima Nova"/>
                <a:cs typeface="Proxima Nova"/>
                <a:sym typeface="Proxima Nova"/>
              </a:defRPr>
            </a:lvl6pPr>
            <a:lvl7pPr indent="-317500" lvl="6" marL="3200400" rtl="0">
              <a:spcBef>
                <a:spcPts val="400"/>
              </a:spcBef>
              <a:spcAft>
                <a:spcPts val="0"/>
              </a:spcAft>
              <a:buSzPts val="1400"/>
              <a:buFont typeface="Proxima Nova"/>
              <a:buChar char="•"/>
              <a:defRPr>
                <a:latin typeface="Proxima Nova"/>
                <a:ea typeface="Proxima Nova"/>
                <a:cs typeface="Proxima Nova"/>
                <a:sym typeface="Proxima Nova"/>
              </a:defRPr>
            </a:lvl7pPr>
            <a:lvl8pPr indent="-317500" lvl="7" marL="3657600" rtl="0">
              <a:spcBef>
                <a:spcPts val="400"/>
              </a:spcBef>
              <a:spcAft>
                <a:spcPts val="0"/>
              </a:spcAft>
              <a:buSzPts val="1400"/>
              <a:buFont typeface="Proxima Nova"/>
              <a:buChar char="•"/>
              <a:defRPr>
                <a:latin typeface="Proxima Nova"/>
                <a:ea typeface="Proxima Nova"/>
                <a:cs typeface="Proxima Nova"/>
                <a:sym typeface="Proxima Nova"/>
              </a:defRPr>
            </a:lvl8pPr>
            <a:lvl9pPr indent="-317500" lvl="8" marL="4114800" rtl="0">
              <a:spcBef>
                <a:spcPts val="400"/>
              </a:spcBef>
              <a:spcAft>
                <a:spcPts val="0"/>
              </a:spcAft>
              <a:buSzPts val="1400"/>
              <a:buFont typeface="Proxima Nova"/>
              <a:buChar char="•"/>
              <a:defRPr>
                <a:latin typeface="Proxima Nova"/>
                <a:ea typeface="Proxima Nova"/>
                <a:cs typeface="Proxima Nova"/>
                <a:sym typeface="Proxima Nova"/>
              </a:defRPr>
            </a:lvl9pPr>
          </a:lstStyle>
          <a:p/>
        </p:txBody>
      </p:sp>
      <p:sp>
        <p:nvSpPr>
          <p:cNvPr id="127" name="Google Shape;127;p22"/>
          <p:cNvSpPr txBox="1"/>
          <p:nvPr>
            <p:ph idx="2" type="subTitle"/>
          </p:nvPr>
        </p:nvSpPr>
        <p:spPr>
          <a:xfrm>
            <a:off x="3665775" y="274594"/>
            <a:ext cx="5244900" cy="480600"/>
          </a:xfrm>
          <a:prstGeom prst="rect">
            <a:avLst/>
          </a:prstGeom>
        </p:spPr>
        <p:txBody>
          <a:bodyPr anchorCtr="0" anchor="t" bIns="34275" lIns="68575" spcFirstLastPara="1" rIns="68575" wrap="square" tIns="34275">
            <a:noAutofit/>
          </a:bodyPr>
          <a:lstStyle>
            <a:lvl1pPr lvl="0" rtl="0">
              <a:spcBef>
                <a:spcPts val="800"/>
              </a:spcBef>
              <a:spcAft>
                <a:spcPts val="0"/>
              </a:spcAft>
              <a:buNone/>
              <a:defRPr b="1">
                <a:latin typeface="Proxima Nova"/>
                <a:ea typeface="Proxima Nova"/>
                <a:cs typeface="Proxima Nova"/>
                <a:sym typeface="Proxima Nova"/>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0"/>
              </a:spcAft>
              <a:buNone/>
              <a:defRPr/>
            </a:lvl9pPr>
          </a:lstStyle>
          <a:p/>
        </p:txBody>
      </p:sp>
      <p:pic>
        <p:nvPicPr>
          <p:cNvPr descr="Consulting icon" id="128" name="Google Shape;128;p22"/>
          <p:cNvPicPr preferRelativeResize="0"/>
          <p:nvPr/>
        </p:nvPicPr>
        <p:blipFill rotWithShape="1">
          <a:blip r:embed="rId3">
            <a:alphaModFix/>
          </a:blip>
          <a:srcRect b="129" l="0" r="0" t="139"/>
          <a:stretch/>
        </p:blipFill>
        <p:spPr>
          <a:xfrm>
            <a:off x="7838006" y="4645106"/>
            <a:ext cx="1072519" cy="2838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Layout 3">
  <p:cSld name="CUSTOM_1_1">
    <p:bg>
      <p:bgPr>
        <a:solidFill>
          <a:srgbClr val="FFFFFF"/>
        </a:solidFill>
      </p:bgPr>
    </p:bg>
    <p:spTree>
      <p:nvGrpSpPr>
        <p:cNvPr id="129" name="Shape 129"/>
        <p:cNvGrpSpPr/>
        <p:nvPr/>
      </p:nvGrpSpPr>
      <p:grpSpPr>
        <a:xfrm>
          <a:off x="0" y="0"/>
          <a:ext cx="0" cy="0"/>
          <a:chOff x="0" y="0"/>
          <a:chExt cx="0" cy="0"/>
        </a:xfrm>
      </p:grpSpPr>
      <p:pic>
        <p:nvPicPr>
          <p:cNvPr id="130" name="Google Shape;130;p23"/>
          <p:cNvPicPr preferRelativeResize="0"/>
          <p:nvPr/>
        </p:nvPicPr>
        <p:blipFill rotWithShape="1">
          <a:blip r:embed="rId2">
            <a:alphaModFix/>
          </a:blip>
          <a:srcRect b="0" l="47745" r="15918" t="0"/>
          <a:stretch/>
        </p:blipFill>
        <p:spPr>
          <a:xfrm>
            <a:off x="0" y="0"/>
            <a:ext cx="3322590" cy="5144531"/>
          </a:xfrm>
          <a:prstGeom prst="rect">
            <a:avLst/>
          </a:prstGeom>
          <a:noFill/>
          <a:ln>
            <a:noFill/>
          </a:ln>
        </p:spPr>
      </p:pic>
      <p:sp>
        <p:nvSpPr>
          <p:cNvPr id="131" name="Google Shape;131;p23"/>
          <p:cNvSpPr txBox="1"/>
          <p:nvPr>
            <p:ph type="title"/>
          </p:nvPr>
        </p:nvSpPr>
        <p:spPr>
          <a:xfrm>
            <a:off x="247125" y="1171350"/>
            <a:ext cx="2855700" cy="2800800"/>
          </a:xfrm>
          <a:prstGeom prst="rect">
            <a:avLst/>
          </a:prstGeom>
        </p:spPr>
        <p:txBody>
          <a:bodyPr anchorCtr="0" anchor="ctr" bIns="34275" lIns="68575" spcFirstLastPara="1" rIns="68575" wrap="square" tIns="34275">
            <a:noAutofit/>
          </a:bodyPr>
          <a:lstStyle>
            <a:lvl1pPr lvl="0" rtl="0" algn="ctr">
              <a:spcBef>
                <a:spcPts val="0"/>
              </a:spcBef>
              <a:spcAft>
                <a:spcPts val="0"/>
              </a:spcAft>
              <a:buNone/>
              <a:defRPr>
                <a:solidFill>
                  <a:schemeClr val="lt1"/>
                </a:solidFill>
                <a:latin typeface="Proxima Nova"/>
                <a:ea typeface="Proxima Nova"/>
                <a:cs typeface="Proxima Nova"/>
                <a:sym typeface="Proxima Nov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2" name="Google Shape;132;p23"/>
          <p:cNvSpPr txBox="1"/>
          <p:nvPr>
            <p:ph idx="1" type="body"/>
          </p:nvPr>
        </p:nvSpPr>
        <p:spPr>
          <a:xfrm>
            <a:off x="3665831" y="823781"/>
            <a:ext cx="5244900" cy="37308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Font typeface="Proxima Nova"/>
              <a:buChar char="•"/>
              <a:defRPr>
                <a:latin typeface="Proxima Nova"/>
                <a:ea typeface="Proxima Nova"/>
                <a:cs typeface="Proxima Nova"/>
                <a:sym typeface="Proxima Nova"/>
              </a:defRPr>
            </a:lvl1pPr>
            <a:lvl2pPr indent="-342900" lvl="1" marL="914400" rtl="0">
              <a:spcBef>
                <a:spcPts val="400"/>
              </a:spcBef>
              <a:spcAft>
                <a:spcPts val="0"/>
              </a:spcAft>
              <a:buSzPts val="1800"/>
              <a:buFont typeface="Proxima Nova"/>
              <a:buChar char="•"/>
              <a:defRPr>
                <a:latin typeface="Proxima Nova"/>
                <a:ea typeface="Proxima Nova"/>
                <a:cs typeface="Proxima Nova"/>
                <a:sym typeface="Proxima Nova"/>
              </a:defRPr>
            </a:lvl2pPr>
            <a:lvl3pPr indent="-323850" lvl="2" marL="1371600" rtl="0">
              <a:spcBef>
                <a:spcPts val="400"/>
              </a:spcBef>
              <a:spcAft>
                <a:spcPts val="0"/>
              </a:spcAft>
              <a:buSzPts val="1500"/>
              <a:buFont typeface="Proxima Nova"/>
              <a:buChar char="•"/>
              <a:defRPr>
                <a:latin typeface="Proxima Nova"/>
                <a:ea typeface="Proxima Nova"/>
                <a:cs typeface="Proxima Nova"/>
                <a:sym typeface="Proxima Nova"/>
              </a:defRPr>
            </a:lvl3pPr>
            <a:lvl4pPr indent="-317500" lvl="3" marL="1828800" rtl="0">
              <a:spcBef>
                <a:spcPts val="400"/>
              </a:spcBef>
              <a:spcAft>
                <a:spcPts val="0"/>
              </a:spcAft>
              <a:buSzPts val="1400"/>
              <a:buFont typeface="Proxima Nova"/>
              <a:buChar char="•"/>
              <a:defRPr>
                <a:latin typeface="Proxima Nova"/>
                <a:ea typeface="Proxima Nova"/>
                <a:cs typeface="Proxima Nova"/>
                <a:sym typeface="Proxima Nova"/>
              </a:defRPr>
            </a:lvl4pPr>
            <a:lvl5pPr indent="-317500" lvl="4" marL="2286000" rtl="0">
              <a:spcBef>
                <a:spcPts val="400"/>
              </a:spcBef>
              <a:spcAft>
                <a:spcPts val="0"/>
              </a:spcAft>
              <a:buSzPts val="1400"/>
              <a:buFont typeface="Proxima Nova"/>
              <a:buChar char="•"/>
              <a:defRPr>
                <a:latin typeface="Proxima Nova"/>
                <a:ea typeface="Proxima Nova"/>
                <a:cs typeface="Proxima Nova"/>
                <a:sym typeface="Proxima Nova"/>
              </a:defRPr>
            </a:lvl5pPr>
            <a:lvl6pPr indent="-317500" lvl="5" marL="2743200" rtl="0">
              <a:spcBef>
                <a:spcPts val="400"/>
              </a:spcBef>
              <a:spcAft>
                <a:spcPts val="0"/>
              </a:spcAft>
              <a:buSzPts val="1400"/>
              <a:buFont typeface="Proxima Nova"/>
              <a:buChar char="•"/>
              <a:defRPr>
                <a:latin typeface="Proxima Nova"/>
                <a:ea typeface="Proxima Nova"/>
                <a:cs typeface="Proxima Nova"/>
                <a:sym typeface="Proxima Nova"/>
              </a:defRPr>
            </a:lvl6pPr>
            <a:lvl7pPr indent="-317500" lvl="6" marL="3200400" rtl="0">
              <a:spcBef>
                <a:spcPts val="400"/>
              </a:spcBef>
              <a:spcAft>
                <a:spcPts val="0"/>
              </a:spcAft>
              <a:buSzPts val="1400"/>
              <a:buFont typeface="Proxima Nova"/>
              <a:buChar char="•"/>
              <a:defRPr>
                <a:latin typeface="Proxima Nova"/>
                <a:ea typeface="Proxima Nova"/>
                <a:cs typeface="Proxima Nova"/>
                <a:sym typeface="Proxima Nova"/>
              </a:defRPr>
            </a:lvl7pPr>
            <a:lvl8pPr indent="-317500" lvl="7" marL="3657600" rtl="0">
              <a:spcBef>
                <a:spcPts val="400"/>
              </a:spcBef>
              <a:spcAft>
                <a:spcPts val="0"/>
              </a:spcAft>
              <a:buSzPts val="1400"/>
              <a:buFont typeface="Proxima Nova"/>
              <a:buChar char="•"/>
              <a:defRPr>
                <a:latin typeface="Proxima Nova"/>
                <a:ea typeface="Proxima Nova"/>
                <a:cs typeface="Proxima Nova"/>
                <a:sym typeface="Proxima Nova"/>
              </a:defRPr>
            </a:lvl8pPr>
            <a:lvl9pPr indent="-317500" lvl="8" marL="4114800" rtl="0">
              <a:spcBef>
                <a:spcPts val="400"/>
              </a:spcBef>
              <a:spcAft>
                <a:spcPts val="0"/>
              </a:spcAft>
              <a:buSzPts val="1400"/>
              <a:buFont typeface="Proxima Nova"/>
              <a:buChar char="•"/>
              <a:defRPr>
                <a:latin typeface="Proxima Nova"/>
                <a:ea typeface="Proxima Nova"/>
                <a:cs typeface="Proxima Nova"/>
                <a:sym typeface="Proxima Nova"/>
              </a:defRPr>
            </a:lvl9pPr>
          </a:lstStyle>
          <a:p/>
        </p:txBody>
      </p:sp>
      <p:sp>
        <p:nvSpPr>
          <p:cNvPr id="133" name="Google Shape;133;p23"/>
          <p:cNvSpPr txBox="1"/>
          <p:nvPr>
            <p:ph idx="2" type="subTitle"/>
          </p:nvPr>
        </p:nvSpPr>
        <p:spPr>
          <a:xfrm>
            <a:off x="3665775" y="274594"/>
            <a:ext cx="5244900" cy="480600"/>
          </a:xfrm>
          <a:prstGeom prst="rect">
            <a:avLst/>
          </a:prstGeom>
        </p:spPr>
        <p:txBody>
          <a:bodyPr anchorCtr="0" anchor="t" bIns="34275" lIns="68575" spcFirstLastPara="1" rIns="68575" wrap="square" tIns="34275">
            <a:noAutofit/>
          </a:bodyPr>
          <a:lstStyle>
            <a:lvl1pPr lvl="0" rtl="0">
              <a:spcBef>
                <a:spcPts val="800"/>
              </a:spcBef>
              <a:spcAft>
                <a:spcPts val="0"/>
              </a:spcAft>
              <a:buNone/>
              <a:defRPr b="1">
                <a:latin typeface="Proxima Nova"/>
                <a:ea typeface="Proxima Nova"/>
                <a:cs typeface="Proxima Nova"/>
                <a:sym typeface="Proxima Nova"/>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0"/>
              </a:spcAft>
              <a:buNone/>
              <a:defRPr/>
            </a:lvl9pPr>
          </a:lstStyle>
          <a:p/>
        </p:txBody>
      </p:sp>
      <p:pic>
        <p:nvPicPr>
          <p:cNvPr descr="Consulting icon" id="134" name="Google Shape;134;p23"/>
          <p:cNvPicPr preferRelativeResize="0"/>
          <p:nvPr/>
        </p:nvPicPr>
        <p:blipFill rotWithShape="1">
          <a:blip r:embed="rId3">
            <a:alphaModFix/>
          </a:blip>
          <a:srcRect b="129" l="0" r="0" t="139"/>
          <a:stretch/>
        </p:blipFill>
        <p:spPr>
          <a:xfrm>
            <a:off x="7838006" y="4645106"/>
            <a:ext cx="1072519" cy="2838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Layout 4">
  <p:cSld name="CUSTOM_1_1_1">
    <p:bg>
      <p:bgPr>
        <a:solidFill>
          <a:srgbClr val="FFFFFF"/>
        </a:solidFill>
      </p:bgPr>
    </p:bg>
    <p:spTree>
      <p:nvGrpSpPr>
        <p:cNvPr id="135" name="Shape 135"/>
        <p:cNvGrpSpPr/>
        <p:nvPr/>
      </p:nvGrpSpPr>
      <p:grpSpPr>
        <a:xfrm>
          <a:off x="0" y="0"/>
          <a:ext cx="0" cy="0"/>
          <a:chOff x="0" y="0"/>
          <a:chExt cx="0" cy="0"/>
        </a:xfrm>
      </p:grpSpPr>
      <p:pic>
        <p:nvPicPr>
          <p:cNvPr id="136" name="Google Shape;136;p24"/>
          <p:cNvPicPr preferRelativeResize="0"/>
          <p:nvPr/>
        </p:nvPicPr>
        <p:blipFill rotWithShape="1">
          <a:blip r:embed="rId2">
            <a:alphaModFix/>
          </a:blip>
          <a:srcRect b="0" l="36713" r="23188" t="0"/>
          <a:stretch/>
        </p:blipFill>
        <p:spPr>
          <a:xfrm>
            <a:off x="1" y="0"/>
            <a:ext cx="3319267" cy="5143499"/>
          </a:xfrm>
          <a:prstGeom prst="rect">
            <a:avLst/>
          </a:prstGeom>
          <a:noFill/>
          <a:ln>
            <a:noFill/>
          </a:ln>
        </p:spPr>
      </p:pic>
      <p:sp>
        <p:nvSpPr>
          <p:cNvPr id="137" name="Google Shape;137;p24"/>
          <p:cNvSpPr txBox="1"/>
          <p:nvPr>
            <p:ph type="title"/>
          </p:nvPr>
        </p:nvSpPr>
        <p:spPr>
          <a:xfrm>
            <a:off x="247125" y="1171350"/>
            <a:ext cx="2855700" cy="2800800"/>
          </a:xfrm>
          <a:prstGeom prst="rect">
            <a:avLst/>
          </a:prstGeom>
        </p:spPr>
        <p:txBody>
          <a:bodyPr anchorCtr="0" anchor="ctr" bIns="34275" lIns="68575" spcFirstLastPara="1" rIns="68575" wrap="square" tIns="34275">
            <a:noAutofit/>
          </a:bodyPr>
          <a:lstStyle>
            <a:lvl1pPr lvl="0" rtl="0" algn="ctr">
              <a:spcBef>
                <a:spcPts val="0"/>
              </a:spcBef>
              <a:spcAft>
                <a:spcPts val="0"/>
              </a:spcAft>
              <a:buNone/>
              <a:defRPr>
                <a:solidFill>
                  <a:schemeClr val="lt1"/>
                </a:solidFill>
                <a:latin typeface="Proxima Nova"/>
                <a:ea typeface="Proxima Nova"/>
                <a:cs typeface="Proxima Nova"/>
                <a:sym typeface="Proxima Nov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8" name="Google Shape;138;p24"/>
          <p:cNvSpPr txBox="1"/>
          <p:nvPr>
            <p:ph idx="1" type="body"/>
          </p:nvPr>
        </p:nvSpPr>
        <p:spPr>
          <a:xfrm>
            <a:off x="3665831" y="823781"/>
            <a:ext cx="5244900" cy="37308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Font typeface="Proxima Nova"/>
              <a:buChar char="•"/>
              <a:defRPr>
                <a:latin typeface="Proxima Nova"/>
                <a:ea typeface="Proxima Nova"/>
                <a:cs typeface="Proxima Nova"/>
                <a:sym typeface="Proxima Nova"/>
              </a:defRPr>
            </a:lvl1pPr>
            <a:lvl2pPr indent="-342900" lvl="1" marL="914400" rtl="0">
              <a:spcBef>
                <a:spcPts val="400"/>
              </a:spcBef>
              <a:spcAft>
                <a:spcPts val="0"/>
              </a:spcAft>
              <a:buSzPts val="1800"/>
              <a:buFont typeface="Proxima Nova"/>
              <a:buChar char="•"/>
              <a:defRPr>
                <a:latin typeface="Proxima Nova"/>
                <a:ea typeface="Proxima Nova"/>
                <a:cs typeface="Proxima Nova"/>
                <a:sym typeface="Proxima Nova"/>
              </a:defRPr>
            </a:lvl2pPr>
            <a:lvl3pPr indent="-323850" lvl="2" marL="1371600" rtl="0">
              <a:spcBef>
                <a:spcPts val="400"/>
              </a:spcBef>
              <a:spcAft>
                <a:spcPts val="0"/>
              </a:spcAft>
              <a:buSzPts val="1500"/>
              <a:buFont typeface="Proxima Nova"/>
              <a:buChar char="•"/>
              <a:defRPr>
                <a:latin typeface="Proxima Nova"/>
                <a:ea typeface="Proxima Nova"/>
                <a:cs typeface="Proxima Nova"/>
                <a:sym typeface="Proxima Nova"/>
              </a:defRPr>
            </a:lvl3pPr>
            <a:lvl4pPr indent="-317500" lvl="3" marL="1828800" rtl="0">
              <a:spcBef>
                <a:spcPts val="400"/>
              </a:spcBef>
              <a:spcAft>
                <a:spcPts val="0"/>
              </a:spcAft>
              <a:buSzPts val="1400"/>
              <a:buFont typeface="Proxima Nova"/>
              <a:buChar char="•"/>
              <a:defRPr>
                <a:latin typeface="Proxima Nova"/>
                <a:ea typeface="Proxima Nova"/>
                <a:cs typeface="Proxima Nova"/>
                <a:sym typeface="Proxima Nova"/>
              </a:defRPr>
            </a:lvl4pPr>
            <a:lvl5pPr indent="-317500" lvl="4" marL="2286000" rtl="0">
              <a:spcBef>
                <a:spcPts val="400"/>
              </a:spcBef>
              <a:spcAft>
                <a:spcPts val="0"/>
              </a:spcAft>
              <a:buSzPts val="1400"/>
              <a:buFont typeface="Proxima Nova"/>
              <a:buChar char="•"/>
              <a:defRPr>
                <a:latin typeface="Proxima Nova"/>
                <a:ea typeface="Proxima Nova"/>
                <a:cs typeface="Proxima Nova"/>
                <a:sym typeface="Proxima Nova"/>
              </a:defRPr>
            </a:lvl5pPr>
            <a:lvl6pPr indent="-317500" lvl="5" marL="2743200" rtl="0">
              <a:spcBef>
                <a:spcPts val="400"/>
              </a:spcBef>
              <a:spcAft>
                <a:spcPts val="0"/>
              </a:spcAft>
              <a:buSzPts val="1400"/>
              <a:buFont typeface="Proxima Nova"/>
              <a:buChar char="•"/>
              <a:defRPr>
                <a:latin typeface="Proxima Nova"/>
                <a:ea typeface="Proxima Nova"/>
                <a:cs typeface="Proxima Nova"/>
                <a:sym typeface="Proxima Nova"/>
              </a:defRPr>
            </a:lvl6pPr>
            <a:lvl7pPr indent="-317500" lvl="6" marL="3200400" rtl="0">
              <a:spcBef>
                <a:spcPts val="400"/>
              </a:spcBef>
              <a:spcAft>
                <a:spcPts val="0"/>
              </a:spcAft>
              <a:buSzPts val="1400"/>
              <a:buFont typeface="Proxima Nova"/>
              <a:buChar char="•"/>
              <a:defRPr>
                <a:latin typeface="Proxima Nova"/>
                <a:ea typeface="Proxima Nova"/>
                <a:cs typeface="Proxima Nova"/>
                <a:sym typeface="Proxima Nova"/>
              </a:defRPr>
            </a:lvl7pPr>
            <a:lvl8pPr indent="-317500" lvl="7" marL="3657600" rtl="0">
              <a:spcBef>
                <a:spcPts val="400"/>
              </a:spcBef>
              <a:spcAft>
                <a:spcPts val="0"/>
              </a:spcAft>
              <a:buSzPts val="1400"/>
              <a:buFont typeface="Proxima Nova"/>
              <a:buChar char="•"/>
              <a:defRPr>
                <a:latin typeface="Proxima Nova"/>
                <a:ea typeface="Proxima Nova"/>
                <a:cs typeface="Proxima Nova"/>
                <a:sym typeface="Proxima Nova"/>
              </a:defRPr>
            </a:lvl8pPr>
            <a:lvl9pPr indent="-317500" lvl="8" marL="4114800" rtl="0">
              <a:spcBef>
                <a:spcPts val="400"/>
              </a:spcBef>
              <a:spcAft>
                <a:spcPts val="0"/>
              </a:spcAft>
              <a:buSzPts val="1400"/>
              <a:buFont typeface="Proxima Nova"/>
              <a:buChar char="•"/>
              <a:defRPr>
                <a:latin typeface="Proxima Nova"/>
                <a:ea typeface="Proxima Nova"/>
                <a:cs typeface="Proxima Nova"/>
                <a:sym typeface="Proxima Nova"/>
              </a:defRPr>
            </a:lvl9pPr>
          </a:lstStyle>
          <a:p/>
        </p:txBody>
      </p:sp>
      <p:sp>
        <p:nvSpPr>
          <p:cNvPr id="139" name="Google Shape;139;p24"/>
          <p:cNvSpPr txBox="1"/>
          <p:nvPr>
            <p:ph idx="2" type="subTitle"/>
          </p:nvPr>
        </p:nvSpPr>
        <p:spPr>
          <a:xfrm>
            <a:off x="3665775" y="274594"/>
            <a:ext cx="5244900" cy="480600"/>
          </a:xfrm>
          <a:prstGeom prst="rect">
            <a:avLst/>
          </a:prstGeom>
        </p:spPr>
        <p:txBody>
          <a:bodyPr anchorCtr="0" anchor="t" bIns="34275" lIns="68575" spcFirstLastPara="1" rIns="68575" wrap="square" tIns="34275">
            <a:noAutofit/>
          </a:bodyPr>
          <a:lstStyle>
            <a:lvl1pPr lvl="0" rtl="0">
              <a:spcBef>
                <a:spcPts val="800"/>
              </a:spcBef>
              <a:spcAft>
                <a:spcPts val="0"/>
              </a:spcAft>
              <a:buNone/>
              <a:defRPr b="1">
                <a:latin typeface="Proxima Nova"/>
                <a:ea typeface="Proxima Nova"/>
                <a:cs typeface="Proxima Nova"/>
                <a:sym typeface="Proxima Nova"/>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0"/>
              </a:spcAft>
              <a:buNone/>
              <a:defRPr/>
            </a:lvl9pPr>
          </a:lstStyle>
          <a:p/>
        </p:txBody>
      </p:sp>
      <p:pic>
        <p:nvPicPr>
          <p:cNvPr descr="Consulting icon" id="140" name="Google Shape;140;p24"/>
          <p:cNvPicPr preferRelativeResize="0"/>
          <p:nvPr/>
        </p:nvPicPr>
        <p:blipFill rotWithShape="1">
          <a:blip r:embed="rId3">
            <a:alphaModFix/>
          </a:blip>
          <a:srcRect b="129" l="0" r="0" t="139"/>
          <a:stretch/>
        </p:blipFill>
        <p:spPr>
          <a:xfrm>
            <a:off x="7838006" y="4645106"/>
            <a:ext cx="1072519" cy="2838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ayout 1">
  <p:cSld name="Training Text Page 1">
    <p:spTree>
      <p:nvGrpSpPr>
        <p:cNvPr id="141" name="Shape 141"/>
        <p:cNvGrpSpPr/>
        <p:nvPr/>
      </p:nvGrpSpPr>
      <p:grpSpPr>
        <a:xfrm>
          <a:off x="0" y="0"/>
          <a:ext cx="0" cy="0"/>
          <a:chOff x="0" y="0"/>
          <a:chExt cx="0" cy="0"/>
        </a:xfrm>
      </p:grpSpPr>
      <p:sp>
        <p:nvSpPr>
          <p:cNvPr descr="Footer" id="142" name="Google Shape;142;p25"/>
          <p:cNvSpPr/>
          <p:nvPr/>
        </p:nvSpPr>
        <p:spPr>
          <a:xfrm>
            <a:off x="-28612" y="4762500"/>
            <a:ext cx="9172500" cy="387600"/>
          </a:xfrm>
          <a:prstGeom prst="rect">
            <a:avLst/>
          </a:prstGeom>
          <a:solidFill>
            <a:srgbClr val="15648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A picture containing drawing&#10;&#10;Description automatically generated" id="143" name="Google Shape;143;p25"/>
          <p:cNvPicPr preferRelativeResize="0"/>
          <p:nvPr/>
        </p:nvPicPr>
        <p:blipFill rotWithShape="1">
          <a:blip r:embed="rId2">
            <a:alphaModFix/>
          </a:blip>
          <a:srcRect b="0" l="0" r="0" t="0"/>
          <a:stretch/>
        </p:blipFill>
        <p:spPr>
          <a:xfrm>
            <a:off x="221560" y="4869080"/>
            <a:ext cx="568285" cy="141070"/>
          </a:xfrm>
          <a:prstGeom prst="rect">
            <a:avLst/>
          </a:prstGeom>
          <a:noFill/>
          <a:ln>
            <a:noFill/>
          </a:ln>
        </p:spPr>
      </p:pic>
      <p:pic>
        <p:nvPicPr>
          <p:cNvPr descr="A picture containing drawing, clock&#10;&#10;Description automatically generated" id="144" name="Google Shape;144;p25"/>
          <p:cNvPicPr preferRelativeResize="0"/>
          <p:nvPr/>
        </p:nvPicPr>
        <p:blipFill rotWithShape="1">
          <a:blip r:embed="rId3">
            <a:alphaModFix/>
          </a:blip>
          <a:srcRect b="0" l="0" r="0" t="0"/>
          <a:stretch/>
        </p:blipFill>
        <p:spPr>
          <a:xfrm>
            <a:off x="8112919" y="4880987"/>
            <a:ext cx="847624" cy="119785"/>
          </a:xfrm>
          <a:prstGeom prst="rect">
            <a:avLst/>
          </a:prstGeom>
          <a:noFill/>
          <a:ln>
            <a:noFill/>
          </a:ln>
        </p:spPr>
      </p:pic>
      <p:pic>
        <p:nvPicPr>
          <p:cNvPr descr="Consulting icon" id="145" name="Google Shape;145;p25"/>
          <p:cNvPicPr preferRelativeResize="0"/>
          <p:nvPr/>
        </p:nvPicPr>
        <p:blipFill rotWithShape="1">
          <a:blip r:embed="rId4">
            <a:alphaModFix/>
          </a:blip>
          <a:srcRect b="129" l="0" r="0" t="139"/>
          <a:stretch/>
        </p:blipFill>
        <p:spPr>
          <a:xfrm>
            <a:off x="7888012" y="131325"/>
            <a:ext cx="1072519" cy="283800"/>
          </a:xfrm>
          <a:prstGeom prst="rect">
            <a:avLst/>
          </a:prstGeom>
          <a:noFill/>
          <a:ln>
            <a:noFill/>
          </a:ln>
        </p:spPr>
      </p:pic>
      <p:sp>
        <p:nvSpPr>
          <p:cNvPr id="146" name="Google Shape;146;p25"/>
          <p:cNvSpPr txBox="1"/>
          <p:nvPr>
            <p:ph type="title"/>
          </p:nvPr>
        </p:nvSpPr>
        <p:spPr>
          <a:xfrm>
            <a:off x="221544" y="131313"/>
            <a:ext cx="84048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262626"/>
              </a:buClr>
              <a:buSzPts val="3300"/>
              <a:buFont typeface="Proxima Nova Extrabold"/>
              <a:buNone/>
              <a:defRPr b="1" i="0">
                <a:solidFill>
                  <a:srgbClr val="262626"/>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7" name="Google Shape;147;p25"/>
          <p:cNvSpPr txBox="1"/>
          <p:nvPr>
            <p:ph idx="1" type="body"/>
          </p:nvPr>
        </p:nvSpPr>
        <p:spPr>
          <a:xfrm>
            <a:off x="383794" y="1609313"/>
            <a:ext cx="8404800" cy="30504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262626"/>
              </a:buClr>
              <a:buSzPts val="1800"/>
              <a:buFont typeface="Proxima Nova"/>
              <a:buNone/>
              <a:defRPr i="0" sz="1800">
                <a:solidFill>
                  <a:srgbClr val="262626"/>
                </a:solidFill>
                <a:latin typeface="Proxima Nova"/>
                <a:ea typeface="Proxima Nova"/>
                <a:cs typeface="Proxima Nova"/>
                <a:sym typeface="Proxima Nova"/>
              </a:defRPr>
            </a:lvl1pPr>
            <a:lvl2pPr indent="-323850" lvl="1" marL="914400" rtl="0" algn="l">
              <a:lnSpc>
                <a:spcPct val="90000"/>
              </a:lnSpc>
              <a:spcBef>
                <a:spcPts val="400"/>
              </a:spcBef>
              <a:spcAft>
                <a:spcPts val="0"/>
              </a:spcAft>
              <a:buClr>
                <a:srgbClr val="262626"/>
              </a:buClr>
              <a:buSzPts val="1500"/>
              <a:buFont typeface="Proxima Nova"/>
              <a:buChar char="•"/>
              <a:defRPr i="0" sz="1500">
                <a:solidFill>
                  <a:srgbClr val="262626"/>
                </a:solidFill>
                <a:latin typeface="Proxima Nova"/>
                <a:ea typeface="Proxima Nova"/>
                <a:cs typeface="Proxima Nova"/>
                <a:sym typeface="Proxima Nova"/>
              </a:defRPr>
            </a:lvl2pPr>
            <a:lvl3pPr indent="-323850" lvl="2" marL="1371600" rtl="0" algn="l">
              <a:lnSpc>
                <a:spcPct val="90000"/>
              </a:lnSpc>
              <a:spcBef>
                <a:spcPts val="400"/>
              </a:spcBef>
              <a:spcAft>
                <a:spcPts val="0"/>
              </a:spcAft>
              <a:buClr>
                <a:srgbClr val="262626"/>
              </a:buClr>
              <a:buSzPts val="1500"/>
              <a:buFont typeface="Proxima Nova"/>
              <a:buChar char="•"/>
              <a:defRPr i="0">
                <a:solidFill>
                  <a:srgbClr val="262626"/>
                </a:solidFill>
                <a:latin typeface="Proxima Nova"/>
                <a:ea typeface="Proxima Nova"/>
                <a:cs typeface="Proxima Nova"/>
                <a:sym typeface="Proxima Nova"/>
              </a:defRPr>
            </a:lvl3pPr>
            <a:lvl4pPr indent="-323850" lvl="3" marL="1828800" rtl="0" algn="l">
              <a:lnSpc>
                <a:spcPct val="90000"/>
              </a:lnSpc>
              <a:spcBef>
                <a:spcPts val="400"/>
              </a:spcBef>
              <a:spcAft>
                <a:spcPts val="0"/>
              </a:spcAft>
              <a:buClr>
                <a:srgbClr val="262626"/>
              </a:buClr>
              <a:buSzPts val="1500"/>
              <a:buFont typeface="Proxima Nova"/>
              <a:buChar char="•"/>
              <a:defRPr i="0" sz="1500">
                <a:solidFill>
                  <a:srgbClr val="262626"/>
                </a:solidFill>
                <a:latin typeface="Proxima Nova"/>
                <a:ea typeface="Proxima Nova"/>
                <a:cs typeface="Proxima Nova"/>
                <a:sym typeface="Proxima Nova"/>
              </a:defRPr>
            </a:lvl4pPr>
            <a:lvl5pPr indent="-323850" lvl="4" marL="2286000" rtl="0" algn="l">
              <a:lnSpc>
                <a:spcPct val="90000"/>
              </a:lnSpc>
              <a:spcBef>
                <a:spcPts val="400"/>
              </a:spcBef>
              <a:spcAft>
                <a:spcPts val="0"/>
              </a:spcAft>
              <a:buClr>
                <a:srgbClr val="262626"/>
              </a:buClr>
              <a:buSzPts val="1500"/>
              <a:buFont typeface="Proxima Nova"/>
              <a:buChar char="•"/>
              <a:defRPr i="0" sz="1500">
                <a:solidFill>
                  <a:srgbClr val="262626"/>
                </a:solidFill>
                <a:latin typeface="Proxima Nova"/>
                <a:ea typeface="Proxima Nova"/>
                <a:cs typeface="Proxima Nova"/>
                <a:sym typeface="Proxima Nova"/>
              </a:defRPr>
            </a:lvl5pPr>
            <a:lvl6pPr indent="-323850" lvl="5" marL="2743200" rtl="0" algn="l">
              <a:lnSpc>
                <a:spcPct val="90000"/>
              </a:lnSpc>
              <a:spcBef>
                <a:spcPts val="400"/>
              </a:spcBef>
              <a:spcAft>
                <a:spcPts val="0"/>
              </a:spcAft>
              <a:buClr>
                <a:schemeClr val="dk1"/>
              </a:buClr>
              <a:buSzPts val="1500"/>
              <a:buFont typeface="Proxima Nova"/>
              <a:buChar char="•"/>
              <a:defRPr sz="1500">
                <a:latin typeface="Proxima Nova"/>
                <a:ea typeface="Proxima Nova"/>
                <a:cs typeface="Proxima Nova"/>
                <a:sym typeface="Proxima Nova"/>
              </a:defRPr>
            </a:lvl6pPr>
            <a:lvl7pPr indent="-323850" lvl="6" marL="3200400" rtl="0" algn="l">
              <a:lnSpc>
                <a:spcPct val="90000"/>
              </a:lnSpc>
              <a:spcBef>
                <a:spcPts val="400"/>
              </a:spcBef>
              <a:spcAft>
                <a:spcPts val="0"/>
              </a:spcAft>
              <a:buClr>
                <a:schemeClr val="dk1"/>
              </a:buClr>
              <a:buSzPts val="1500"/>
              <a:buFont typeface="Proxima Nova"/>
              <a:buChar char="•"/>
              <a:defRPr sz="1500">
                <a:latin typeface="Proxima Nova"/>
                <a:ea typeface="Proxima Nova"/>
                <a:cs typeface="Proxima Nova"/>
                <a:sym typeface="Proxima Nova"/>
              </a:defRPr>
            </a:lvl7pPr>
            <a:lvl8pPr indent="-323850" lvl="7" marL="3657600" rtl="0" algn="l">
              <a:lnSpc>
                <a:spcPct val="90000"/>
              </a:lnSpc>
              <a:spcBef>
                <a:spcPts val="400"/>
              </a:spcBef>
              <a:spcAft>
                <a:spcPts val="0"/>
              </a:spcAft>
              <a:buClr>
                <a:schemeClr val="dk1"/>
              </a:buClr>
              <a:buSzPts val="1500"/>
              <a:buFont typeface="Proxima Nova"/>
              <a:buChar char="•"/>
              <a:defRPr sz="1500">
                <a:latin typeface="Proxima Nova"/>
                <a:ea typeface="Proxima Nova"/>
                <a:cs typeface="Proxima Nova"/>
                <a:sym typeface="Proxima Nova"/>
              </a:defRPr>
            </a:lvl8pPr>
            <a:lvl9pPr indent="-323850" lvl="8" marL="4114800" rtl="0" algn="l">
              <a:lnSpc>
                <a:spcPct val="90000"/>
              </a:lnSpc>
              <a:spcBef>
                <a:spcPts val="400"/>
              </a:spcBef>
              <a:spcAft>
                <a:spcPts val="0"/>
              </a:spcAft>
              <a:buClr>
                <a:schemeClr val="dk1"/>
              </a:buClr>
              <a:buSzPts val="1500"/>
              <a:buFont typeface="Proxima Nova"/>
              <a:buChar char="•"/>
              <a:defRPr sz="1500">
                <a:latin typeface="Proxima Nova"/>
                <a:ea typeface="Proxima Nova"/>
                <a:cs typeface="Proxima Nova"/>
                <a:sym typeface="Proxima Nova"/>
              </a:defRPr>
            </a:lvl9pPr>
          </a:lstStyle>
          <a:p/>
        </p:txBody>
      </p:sp>
      <p:sp>
        <p:nvSpPr>
          <p:cNvPr id="148" name="Google Shape;148;p25"/>
          <p:cNvSpPr/>
          <p:nvPr/>
        </p:nvSpPr>
        <p:spPr>
          <a:xfrm>
            <a:off x="206044" y="998425"/>
            <a:ext cx="8760300" cy="27600"/>
          </a:xfrm>
          <a:prstGeom prst="rect">
            <a:avLst/>
          </a:prstGeom>
          <a:solidFill>
            <a:srgbClr val="15648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solidFill>
          <a:srgbClr val="156480"/>
        </a:solidFill>
      </p:bgPr>
    </p:bg>
    <p:spTree>
      <p:nvGrpSpPr>
        <p:cNvPr id="149" name="Shape 149"/>
        <p:cNvGrpSpPr/>
        <p:nvPr/>
      </p:nvGrpSpPr>
      <p:grpSpPr>
        <a:xfrm>
          <a:off x="0" y="0"/>
          <a:ext cx="0" cy="0"/>
          <a:chOff x="0" y="0"/>
          <a:chExt cx="0" cy="0"/>
        </a:xfrm>
      </p:grpSpPr>
      <p:pic>
        <p:nvPicPr>
          <p:cNvPr descr="Instructure logo" id="150" name="Google Shape;150;p26"/>
          <p:cNvPicPr preferRelativeResize="0"/>
          <p:nvPr/>
        </p:nvPicPr>
        <p:blipFill rotWithShape="1">
          <a:blip r:embed="rId2">
            <a:alphaModFix/>
          </a:blip>
          <a:srcRect b="0" l="0" r="0" t="0"/>
          <a:stretch/>
        </p:blipFill>
        <p:spPr>
          <a:xfrm>
            <a:off x="3864292" y="4584032"/>
            <a:ext cx="1415412" cy="200024"/>
          </a:xfrm>
          <a:prstGeom prst="rect">
            <a:avLst/>
          </a:prstGeom>
          <a:noFill/>
          <a:ln>
            <a:noFill/>
          </a:ln>
        </p:spPr>
      </p:pic>
      <p:pic>
        <p:nvPicPr>
          <p:cNvPr descr="Canvas logo" id="151" name="Google Shape;151;p26"/>
          <p:cNvPicPr preferRelativeResize="0"/>
          <p:nvPr/>
        </p:nvPicPr>
        <p:blipFill rotWithShape="1">
          <a:blip r:embed="rId3">
            <a:alphaModFix/>
          </a:blip>
          <a:srcRect b="0" l="0" r="0" t="0"/>
          <a:stretch/>
        </p:blipFill>
        <p:spPr>
          <a:xfrm>
            <a:off x="3517366" y="2309948"/>
            <a:ext cx="2109264" cy="52360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Traning Cover 2">
    <p:spTree>
      <p:nvGrpSpPr>
        <p:cNvPr id="152" name="Shape 152"/>
        <p:cNvGrpSpPr/>
        <p:nvPr/>
      </p:nvGrpSpPr>
      <p:grpSpPr>
        <a:xfrm>
          <a:off x="0" y="0"/>
          <a:ext cx="0" cy="0"/>
          <a:chOff x="0" y="0"/>
          <a:chExt cx="0" cy="0"/>
        </a:xfrm>
      </p:grpSpPr>
      <p:sp>
        <p:nvSpPr>
          <p:cNvPr id="153" name="Google Shape;153;p27"/>
          <p:cNvSpPr txBox="1"/>
          <p:nvPr>
            <p:ph type="ctrTitle"/>
          </p:nvPr>
        </p:nvSpPr>
        <p:spPr>
          <a:xfrm>
            <a:off x="651013" y="2171182"/>
            <a:ext cx="6858000" cy="1365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4" name="Google Shape;154;p27"/>
          <p:cNvSpPr txBox="1"/>
          <p:nvPr>
            <p:ph idx="1" type="subTitle"/>
          </p:nvPr>
        </p:nvSpPr>
        <p:spPr>
          <a:xfrm>
            <a:off x="651013" y="3618153"/>
            <a:ext cx="6858000" cy="347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1800"/>
              <a:buNone/>
              <a:defRPr b="0" i="0"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55" name="Google Shape;155;p27"/>
          <p:cNvSpPr txBox="1"/>
          <p:nvPr/>
        </p:nvSpPr>
        <p:spPr>
          <a:xfrm>
            <a:off x="651013" y="4065415"/>
            <a:ext cx="6858000" cy="347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400"/>
              <a:buFont typeface="Arial"/>
              <a:buNone/>
            </a:pPr>
            <a:r>
              <a:rPr b="0" i="0" lang="en" sz="1400" u="none" cap="none" strike="noStrike">
                <a:solidFill>
                  <a:schemeClr val="lt1"/>
                </a:solidFill>
                <a:latin typeface="Proxima Nova"/>
                <a:ea typeface="Proxima Nova"/>
                <a:cs typeface="Proxima Nova"/>
                <a:sym typeface="Proxima Nova"/>
              </a:rPr>
              <a:t>Date</a:t>
            </a:r>
            <a:endParaRPr sz="1100"/>
          </a:p>
        </p:txBody>
      </p:sp>
      <p:pic>
        <p:nvPicPr>
          <p:cNvPr descr="A picture containing drawing&#10;&#10;Description automatically generated" id="156" name="Google Shape;156;p27"/>
          <p:cNvPicPr preferRelativeResize="0"/>
          <p:nvPr/>
        </p:nvPicPr>
        <p:blipFill rotWithShape="1">
          <a:blip r:embed="rId2">
            <a:alphaModFix/>
          </a:blip>
          <a:srcRect b="0" l="0" r="0" t="0"/>
          <a:stretch/>
        </p:blipFill>
        <p:spPr>
          <a:xfrm>
            <a:off x="726385" y="1494700"/>
            <a:ext cx="1758777" cy="436597"/>
          </a:xfrm>
          <a:prstGeom prst="rect">
            <a:avLst/>
          </a:prstGeom>
          <a:noFill/>
          <a:ln>
            <a:noFill/>
          </a:ln>
        </p:spPr>
      </p:pic>
      <p:pic>
        <p:nvPicPr>
          <p:cNvPr id="157" name="Google Shape;157;p27"/>
          <p:cNvPicPr preferRelativeResize="0"/>
          <p:nvPr/>
        </p:nvPicPr>
        <p:blipFill rotWithShape="1">
          <a:blip r:embed="rId3">
            <a:alphaModFix/>
          </a:blip>
          <a:srcRect b="0" l="0" r="0" t="0"/>
          <a:stretch/>
        </p:blipFill>
        <p:spPr>
          <a:xfrm>
            <a:off x="7680777" y="344780"/>
            <a:ext cx="1515977" cy="399919"/>
          </a:xfrm>
          <a:prstGeom prst="rect">
            <a:avLst/>
          </a:prstGeom>
          <a:noFill/>
          <a:ln>
            <a:noFill/>
          </a:ln>
        </p:spPr>
      </p:pic>
      <p:pic>
        <p:nvPicPr>
          <p:cNvPr id="158" name="Google Shape;158;p27"/>
          <p:cNvPicPr preferRelativeResize="0"/>
          <p:nvPr/>
        </p:nvPicPr>
        <p:blipFill rotWithShape="1">
          <a:blip r:embed="rId4">
            <a:alphaModFix/>
          </a:blip>
          <a:srcRect b="0" l="0" r="0" t="0"/>
          <a:stretch/>
        </p:blipFill>
        <p:spPr>
          <a:xfrm>
            <a:off x="2" y="0"/>
            <a:ext cx="9144000" cy="5144531"/>
          </a:xfrm>
          <a:prstGeom prst="rect">
            <a:avLst/>
          </a:prstGeom>
          <a:noFill/>
          <a:ln>
            <a:noFill/>
          </a:ln>
        </p:spPr>
      </p:pic>
      <p:sp>
        <p:nvSpPr>
          <p:cNvPr id="159" name="Google Shape;159;p27"/>
          <p:cNvSpPr txBox="1"/>
          <p:nvPr>
            <p:ph idx="2" type="ctrTitle"/>
          </p:nvPr>
        </p:nvSpPr>
        <p:spPr>
          <a:xfrm>
            <a:off x="651013" y="2171182"/>
            <a:ext cx="6858000" cy="1365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0" name="Google Shape;160;p27"/>
          <p:cNvSpPr txBox="1"/>
          <p:nvPr>
            <p:ph idx="3" type="subTitle"/>
          </p:nvPr>
        </p:nvSpPr>
        <p:spPr>
          <a:xfrm>
            <a:off x="651013" y="3618153"/>
            <a:ext cx="6858000" cy="347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1800"/>
              <a:buNone/>
              <a:defRPr b="0" i="0"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Canvas logo" id="161" name="Google Shape;161;p27"/>
          <p:cNvPicPr preferRelativeResize="0"/>
          <p:nvPr/>
        </p:nvPicPr>
        <p:blipFill rotWithShape="1">
          <a:blip r:embed="rId2">
            <a:alphaModFix/>
          </a:blip>
          <a:srcRect b="0" l="0" r="0" t="0"/>
          <a:stretch/>
        </p:blipFill>
        <p:spPr>
          <a:xfrm>
            <a:off x="726385" y="1494700"/>
            <a:ext cx="1758777" cy="436597"/>
          </a:xfrm>
          <a:prstGeom prst="rect">
            <a:avLst/>
          </a:prstGeom>
          <a:noFill/>
          <a:ln>
            <a:noFill/>
          </a:ln>
        </p:spPr>
      </p:pic>
      <p:pic>
        <p:nvPicPr>
          <p:cNvPr descr="Consulting icon" id="162" name="Google Shape;162;p27"/>
          <p:cNvPicPr preferRelativeResize="0"/>
          <p:nvPr/>
        </p:nvPicPr>
        <p:blipFill rotWithShape="1">
          <a:blip r:embed="rId5">
            <a:alphaModFix/>
          </a:blip>
          <a:srcRect b="288" l="0" r="0" t="288"/>
          <a:stretch/>
        </p:blipFill>
        <p:spPr>
          <a:xfrm>
            <a:off x="7378714" y="234942"/>
            <a:ext cx="1515977" cy="399919"/>
          </a:xfrm>
          <a:prstGeom prst="rect">
            <a:avLst/>
          </a:prstGeom>
          <a:noFill/>
          <a:ln>
            <a:noFill/>
          </a:ln>
        </p:spPr>
      </p:pic>
      <p:sp>
        <p:nvSpPr>
          <p:cNvPr id="163" name="Google Shape;163;p27"/>
          <p:cNvSpPr txBox="1"/>
          <p:nvPr>
            <p:ph idx="4" type="subTitle"/>
          </p:nvPr>
        </p:nvSpPr>
        <p:spPr>
          <a:xfrm>
            <a:off x="651019" y="4118925"/>
            <a:ext cx="4182000" cy="302100"/>
          </a:xfrm>
          <a:prstGeom prst="rect">
            <a:avLst/>
          </a:prstGeom>
        </p:spPr>
        <p:txBody>
          <a:bodyPr anchorCtr="0" anchor="t" bIns="34275" lIns="68575" spcFirstLastPara="1" rIns="68575" wrap="square" tIns="34275">
            <a:noAutofit/>
          </a:bodyPr>
          <a:lstStyle>
            <a:lvl1pPr lvl="0" rtl="0">
              <a:spcBef>
                <a:spcPts val="800"/>
              </a:spcBef>
              <a:spcAft>
                <a:spcPts val="0"/>
              </a:spcAft>
              <a:buNone/>
              <a:defRPr sz="1800">
                <a:solidFill>
                  <a:schemeClr val="lt1"/>
                </a:solidFill>
                <a:latin typeface="Proxima Nova"/>
                <a:ea typeface="Proxima Nova"/>
                <a:cs typeface="Proxima Nova"/>
                <a:sym typeface="Proxima Nova"/>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0"/>
              </a:spcAft>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4">
  <p:cSld name="Traning Cover 2_1">
    <p:spTree>
      <p:nvGrpSpPr>
        <p:cNvPr id="164" name="Shape 164"/>
        <p:cNvGrpSpPr/>
        <p:nvPr/>
      </p:nvGrpSpPr>
      <p:grpSpPr>
        <a:xfrm>
          <a:off x="0" y="0"/>
          <a:ext cx="0" cy="0"/>
          <a:chOff x="0" y="0"/>
          <a:chExt cx="0" cy="0"/>
        </a:xfrm>
      </p:grpSpPr>
      <p:pic>
        <p:nvPicPr>
          <p:cNvPr id="165" name="Google Shape;165;p28"/>
          <p:cNvPicPr preferRelativeResize="0"/>
          <p:nvPr/>
        </p:nvPicPr>
        <p:blipFill rotWithShape="1">
          <a:blip r:embed="rId2">
            <a:alphaModFix/>
          </a:blip>
          <a:srcRect b="0" l="0" r="0" t="0"/>
          <a:stretch/>
        </p:blipFill>
        <p:spPr>
          <a:xfrm>
            <a:off x="2" y="0"/>
            <a:ext cx="9144000" cy="5144531"/>
          </a:xfrm>
          <a:prstGeom prst="rect">
            <a:avLst/>
          </a:prstGeom>
          <a:noFill/>
          <a:ln>
            <a:noFill/>
          </a:ln>
        </p:spPr>
      </p:pic>
      <p:pic>
        <p:nvPicPr>
          <p:cNvPr descr="Consulting icon" id="166" name="Google Shape;166;p28"/>
          <p:cNvPicPr preferRelativeResize="0"/>
          <p:nvPr/>
        </p:nvPicPr>
        <p:blipFill rotWithShape="1">
          <a:blip r:embed="rId3">
            <a:alphaModFix/>
          </a:blip>
          <a:srcRect b="288" l="0" r="0" t="288"/>
          <a:stretch/>
        </p:blipFill>
        <p:spPr>
          <a:xfrm>
            <a:off x="7378714" y="234942"/>
            <a:ext cx="1515977" cy="399919"/>
          </a:xfrm>
          <a:prstGeom prst="rect">
            <a:avLst/>
          </a:prstGeom>
          <a:noFill/>
          <a:ln>
            <a:noFill/>
          </a:ln>
        </p:spPr>
      </p:pic>
      <p:sp>
        <p:nvSpPr>
          <p:cNvPr id="167" name="Google Shape;167;p28"/>
          <p:cNvSpPr txBox="1"/>
          <p:nvPr>
            <p:ph type="ctrTitle"/>
          </p:nvPr>
        </p:nvSpPr>
        <p:spPr>
          <a:xfrm>
            <a:off x="641251" y="1889728"/>
            <a:ext cx="7861500" cy="1365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3">
  <p:cSld name="Training Cover 3">
    <p:spTree>
      <p:nvGrpSpPr>
        <p:cNvPr id="168" name="Shape 168"/>
        <p:cNvGrpSpPr/>
        <p:nvPr/>
      </p:nvGrpSpPr>
      <p:grpSpPr>
        <a:xfrm>
          <a:off x="0" y="0"/>
          <a:ext cx="0" cy="0"/>
          <a:chOff x="0" y="0"/>
          <a:chExt cx="0" cy="0"/>
        </a:xfrm>
      </p:grpSpPr>
      <p:sp>
        <p:nvSpPr>
          <p:cNvPr id="169" name="Google Shape;169;p29"/>
          <p:cNvSpPr txBox="1"/>
          <p:nvPr>
            <p:ph type="ctrTitle"/>
          </p:nvPr>
        </p:nvSpPr>
        <p:spPr>
          <a:xfrm>
            <a:off x="651013" y="2171182"/>
            <a:ext cx="6858000" cy="1365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0" name="Google Shape;170;p29"/>
          <p:cNvSpPr txBox="1"/>
          <p:nvPr>
            <p:ph idx="1" type="subTitle"/>
          </p:nvPr>
        </p:nvSpPr>
        <p:spPr>
          <a:xfrm>
            <a:off x="651013" y="3618153"/>
            <a:ext cx="6858000" cy="347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1800"/>
              <a:buNone/>
              <a:defRPr b="0" i="0"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71" name="Google Shape;171;p29"/>
          <p:cNvSpPr txBox="1"/>
          <p:nvPr/>
        </p:nvSpPr>
        <p:spPr>
          <a:xfrm>
            <a:off x="651013" y="4065415"/>
            <a:ext cx="6858000" cy="347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400"/>
              <a:buFont typeface="Arial"/>
              <a:buNone/>
            </a:pPr>
            <a:r>
              <a:rPr b="0" i="0" lang="en" sz="1400" u="none" cap="none" strike="noStrike">
                <a:solidFill>
                  <a:schemeClr val="lt1"/>
                </a:solidFill>
                <a:latin typeface="Proxima Nova"/>
                <a:ea typeface="Proxima Nova"/>
                <a:cs typeface="Proxima Nova"/>
                <a:sym typeface="Proxima Nova"/>
              </a:rPr>
              <a:t>Date</a:t>
            </a:r>
            <a:endParaRPr sz="1100"/>
          </a:p>
        </p:txBody>
      </p:sp>
      <p:pic>
        <p:nvPicPr>
          <p:cNvPr descr="A picture containing drawing&#10;&#10;Description automatically generated" id="172" name="Google Shape;172;p29"/>
          <p:cNvPicPr preferRelativeResize="0"/>
          <p:nvPr/>
        </p:nvPicPr>
        <p:blipFill rotWithShape="1">
          <a:blip r:embed="rId2">
            <a:alphaModFix/>
          </a:blip>
          <a:srcRect b="0" l="0" r="0" t="0"/>
          <a:stretch/>
        </p:blipFill>
        <p:spPr>
          <a:xfrm>
            <a:off x="726385" y="1494700"/>
            <a:ext cx="1758777" cy="436597"/>
          </a:xfrm>
          <a:prstGeom prst="rect">
            <a:avLst/>
          </a:prstGeom>
          <a:noFill/>
          <a:ln>
            <a:noFill/>
          </a:ln>
        </p:spPr>
      </p:pic>
      <p:pic>
        <p:nvPicPr>
          <p:cNvPr id="173" name="Google Shape;173;p29"/>
          <p:cNvPicPr preferRelativeResize="0"/>
          <p:nvPr/>
        </p:nvPicPr>
        <p:blipFill rotWithShape="1">
          <a:blip r:embed="rId3">
            <a:alphaModFix/>
          </a:blip>
          <a:srcRect b="0" l="0" r="0" t="0"/>
          <a:stretch/>
        </p:blipFill>
        <p:spPr>
          <a:xfrm>
            <a:off x="7680777" y="344780"/>
            <a:ext cx="1515977" cy="399919"/>
          </a:xfrm>
          <a:prstGeom prst="rect">
            <a:avLst/>
          </a:prstGeom>
          <a:noFill/>
          <a:ln>
            <a:noFill/>
          </a:ln>
        </p:spPr>
      </p:pic>
      <p:pic>
        <p:nvPicPr>
          <p:cNvPr id="174" name="Google Shape;174;p29"/>
          <p:cNvPicPr preferRelativeResize="0"/>
          <p:nvPr/>
        </p:nvPicPr>
        <p:blipFill>
          <a:blip r:embed="rId4">
            <a:alphaModFix/>
          </a:blip>
          <a:stretch>
            <a:fillRect/>
          </a:stretch>
        </p:blipFill>
        <p:spPr>
          <a:xfrm>
            <a:off x="2" y="0"/>
            <a:ext cx="9142166" cy="5143499"/>
          </a:xfrm>
          <a:prstGeom prst="rect">
            <a:avLst/>
          </a:prstGeom>
          <a:noFill/>
          <a:ln>
            <a:noFill/>
          </a:ln>
        </p:spPr>
      </p:pic>
      <p:sp>
        <p:nvSpPr>
          <p:cNvPr id="175" name="Google Shape;175;p29"/>
          <p:cNvSpPr txBox="1"/>
          <p:nvPr>
            <p:ph idx="2" type="ctrTitle"/>
          </p:nvPr>
        </p:nvSpPr>
        <p:spPr>
          <a:xfrm>
            <a:off x="651013" y="2171182"/>
            <a:ext cx="6858000" cy="1365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6" name="Google Shape;176;p29"/>
          <p:cNvSpPr txBox="1"/>
          <p:nvPr>
            <p:ph idx="3" type="subTitle"/>
          </p:nvPr>
        </p:nvSpPr>
        <p:spPr>
          <a:xfrm>
            <a:off x="651013" y="3618153"/>
            <a:ext cx="6858000" cy="347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1800"/>
              <a:buNone/>
              <a:defRPr b="0" i="0"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Canvas logo" id="177" name="Google Shape;177;p29"/>
          <p:cNvPicPr preferRelativeResize="0"/>
          <p:nvPr/>
        </p:nvPicPr>
        <p:blipFill rotWithShape="1">
          <a:blip r:embed="rId2">
            <a:alphaModFix/>
          </a:blip>
          <a:srcRect b="0" l="0" r="0" t="0"/>
          <a:stretch/>
        </p:blipFill>
        <p:spPr>
          <a:xfrm>
            <a:off x="726385" y="1494700"/>
            <a:ext cx="1758777" cy="436597"/>
          </a:xfrm>
          <a:prstGeom prst="rect">
            <a:avLst/>
          </a:prstGeom>
          <a:noFill/>
          <a:ln>
            <a:noFill/>
          </a:ln>
        </p:spPr>
      </p:pic>
      <p:pic>
        <p:nvPicPr>
          <p:cNvPr descr="Consulting icon" id="178" name="Google Shape;178;p29"/>
          <p:cNvPicPr preferRelativeResize="0"/>
          <p:nvPr/>
        </p:nvPicPr>
        <p:blipFill rotWithShape="1">
          <a:blip r:embed="rId5">
            <a:alphaModFix/>
          </a:blip>
          <a:srcRect b="288" l="0" r="0" t="288"/>
          <a:stretch/>
        </p:blipFill>
        <p:spPr>
          <a:xfrm>
            <a:off x="7378714" y="234942"/>
            <a:ext cx="1515977" cy="399919"/>
          </a:xfrm>
          <a:prstGeom prst="rect">
            <a:avLst/>
          </a:prstGeom>
          <a:noFill/>
          <a:ln>
            <a:noFill/>
          </a:ln>
        </p:spPr>
      </p:pic>
      <p:sp>
        <p:nvSpPr>
          <p:cNvPr id="179" name="Google Shape;179;p29"/>
          <p:cNvSpPr txBox="1"/>
          <p:nvPr>
            <p:ph idx="4" type="subTitle"/>
          </p:nvPr>
        </p:nvSpPr>
        <p:spPr>
          <a:xfrm>
            <a:off x="651019" y="4118925"/>
            <a:ext cx="4182000" cy="302100"/>
          </a:xfrm>
          <a:prstGeom prst="rect">
            <a:avLst/>
          </a:prstGeom>
        </p:spPr>
        <p:txBody>
          <a:bodyPr anchorCtr="0" anchor="t" bIns="34275" lIns="68575" spcFirstLastPara="1" rIns="68575" wrap="square" tIns="34275">
            <a:noAutofit/>
          </a:bodyPr>
          <a:lstStyle>
            <a:lvl1pPr lvl="0" rtl="0">
              <a:spcBef>
                <a:spcPts val="800"/>
              </a:spcBef>
              <a:spcAft>
                <a:spcPts val="0"/>
              </a:spcAft>
              <a:buNone/>
              <a:defRPr sz="1800">
                <a:solidFill>
                  <a:schemeClr val="lt1"/>
                </a:solidFill>
                <a:latin typeface="Proxima Nova"/>
                <a:ea typeface="Proxima Nova"/>
                <a:cs typeface="Proxima Nova"/>
                <a:sym typeface="Proxima Nova"/>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0"/>
              </a:spcAft>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3">
  <p:cSld name="Training Cover 3_1">
    <p:spTree>
      <p:nvGrpSpPr>
        <p:cNvPr id="180" name="Shape 180"/>
        <p:cNvGrpSpPr/>
        <p:nvPr/>
      </p:nvGrpSpPr>
      <p:grpSpPr>
        <a:xfrm>
          <a:off x="0" y="0"/>
          <a:ext cx="0" cy="0"/>
          <a:chOff x="0" y="0"/>
          <a:chExt cx="0" cy="0"/>
        </a:xfrm>
      </p:grpSpPr>
      <p:pic>
        <p:nvPicPr>
          <p:cNvPr id="181" name="Google Shape;181;p30"/>
          <p:cNvPicPr preferRelativeResize="0"/>
          <p:nvPr/>
        </p:nvPicPr>
        <p:blipFill>
          <a:blip r:embed="rId2">
            <a:alphaModFix/>
          </a:blip>
          <a:stretch>
            <a:fillRect/>
          </a:stretch>
        </p:blipFill>
        <p:spPr>
          <a:xfrm>
            <a:off x="2" y="0"/>
            <a:ext cx="9142166" cy="5143499"/>
          </a:xfrm>
          <a:prstGeom prst="rect">
            <a:avLst/>
          </a:prstGeom>
          <a:noFill/>
          <a:ln>
            <a:noFill/>
          </a:ln>
        </p:spPr>
      </p:pic>
      <p:pic>
        <p:nvPicPr>
          <p:cNvPr descr="Consulting icon" id="182" name="Google Shape;182;p30"/>
          <p:cNvPicPr preferRelativeResize="0"/>
          <p:nvPr/>
        </p:nvPicPr>
        <p:blipFill rotWithShape="1">
          <a:blip r:embed="rId3">
            <a:alphaModFix/>
          </a:blip>
          <a:srcRect b="288" l="0" r="0" t="288"/>
          <a:stretch/>
        </p:blipFill>
        <p:spPr>
          <a:xfrm>
            <a:off x="7378714" y="234942"/>
            <a:ext cx="1515977" cy="399919"/>
          </a:xfrm>
          <a:prstGeom prst="rect">
            <a:avLst/>
          </a:prstGeom>
          <a:noFill/>
          <a:ln>
            <a:noFill/>
          </a:ln>
        </p:spPr>
      </p:pic>
      <p:sp>
        <p:nvSpPr>
          <p:cNvPr id="183" name="Google Shape;183;p30"/>
          <p:cNvSpPr txBox="1"/>
          <p:nvPr>
            <p:ph type="ctrTitle"/>
          </p:nvPr>
        </p:nvSpPr>
        <p:spPr>
          <a:xfrm>
            <a:off x="641251" y="1889728"/>
            <a:ext cx="7861500" cy="1365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p:cSld name="Training Cover 4">
    <p:spTree>
      <p:nvGrpSpPr>
        <p:cNvPr id="184" name="Shape 184"/>
        <p:cNvGrpSpPr/>
        <p:nvPr/>
      </p:nvGrpSpPr>
      <p:grpSpPr>
        <a:xfrm>
          <a:off x="0" y="0"/>
          <a:ext cx="0" cy="0"/>
          <a:chOff x="0" y="0"/>
          <a:chExt cx="0" cy="0"/>
        </a:xfrm>
      </p:grpSpPr>
      <p:sp>
        <p:nvSpPr>
          <p:cNvPr id="185" name="Google Shape;185;p31"/>
          <p:cNvSpPr txBox="1"/>
          <p:nvPr>
            <p:ph type="ctrTitle"/>
          </p:nvPr>
        </p:nvSpPr>
        <p:spPr>
          <a:xfrm>
            <a:off x="651013" y="2171182"/>
            <a:ext cx="6858000" cy="1365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6" name="Google Shape;186;p31"/>
          <p:cNvSpPr txBox="1"/>
          <p:nvPr>
            <p:ph idx="1" type="subTitle"/>
          </p:nvPr>
        </p:nvSpPr>
        <p:spPr>
          <a:xfrm>
            <a:off x="651013" y="3618153"/>
            <a:ext cx="6858000" cy="347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1800"/>
              <a:buNone/>
              <a:defRPr b="0" i="0"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87" name="Google Shape;187;p31"/>
          <p:cNvSpPr txBox="1"/>
          <p:nvPr/>
        </p:nvSpPr>
        <p:spPr>
          <a:xfrm>
            <a:off x="651013" y="4065415"/>
            <a:ext cx="6858000" cy="347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400"/>
              <a:buFont typeface="Arial"/>
              <a:buNone/>
            </a:pPr>
            <a:r>
              <a:rPr b="0" i="0" lang="en" sz="1400" u="none" cap="none" strike="noStrike">
                <a:solidFill>
                  <a:schemeClr val="lt1"/>
                </a:solidFill>
                <a:latin typeface="Proxima Nova"/>
                <a:ea typeface="Proxima Nova"/>
                <a:cs typeface="Proxima Nova"/>
                <a:sym typeface="Proxima Nova"/>
              </a:rPr>
              <a:t>Date</a:t>
            </a:r>
            <a:endParaRPr sz="1100"/>
          </a:p>
        </p:txBody>
      </p:sp>
      <p:pic>
        <p:nvPicPr>
          <p:cNvPr descr="A picture containing drawing&#10;&#10;Description automatically generated" id="188" name="Google Shape;188;p31"/>
          <p:cNvPicPr preferRelativeResize="0"/>
          <p:nvPr/>
        </p:nvPicPr>
        <p:blipFill rotWithShape="1">
          <a:blip r:embed="rId2">
            <a:alphaModFix/>
          </a:blip>
          <a:srcRect b="0" l="0" r="0" t="0"/>
          <a:stretch/>
        </p:blipFill>
        <p:spPr>
          <a:xfrm>
            <a:off x="726385" y="1494700"/>
            <a:ext cx="1758777" cy="436597"/>
          </a:xfrm>
          <a:prstGeom prst="rect">
            <a:avLst/>
          </a:prstGeom>
          <a:noFill/>
          <a:ln>
            <a:noFill/>
          </a:ln>
        </p:spPr>
      </p:pic>
      <p:pic>
        <p:nvPicPr>
          <p:cNvPr id="189" name="Google Shape;189;p31"/>
          <p:cNvPicPr preferRelativeResize="0"/>
          <p:nvPr/>
        </p:nvPicPr>
        <p:blipFill rotWithShape="1">
          <a:blip r:embed="rId3">
            <a:alphaModFix/>
          </a:blip>
          <a:srcRect b="0" l="0" r="0" t="0"/>
          <a:stretch/>
        </p:blipFill>
        <p:spPr>
          <a:xfrm>
            <a:off x="7680777" y="344780"/>
            <a:ext cx="1515977" cy="399919"/>
          </a:xfrm>
          <a:prstGeom prst="rect">
            <a:avLst/>
          </a:prstGeom>
          <a:noFill/>
          <a:ln>
            <a:noFill/>
          </a:ln>
        </p:spPr>
      </p:pic>
      <p:pic>
        <p:nvPicPr>
          <p:cNvPr id="190" name="Google Shape;190;p31"/>
          <p:cNvPicPr preferRelativeResize="0"/>
          <p:nvPr/>
        </p:nvPicPr>
        <p:blipFill rotWithShape="1">
          <a:blip r:embed="rId4">
            <a:alphaModFix/>
          </a:blip>
          <a:srcRect b="0" l="0" r="0" t="0"/>
          <a:stretch/>
        </p:blipFill>
        <p:spPr>
          <a:xfrm>
            <a:off x="919" y="0"/>
            <a:ext cx="9142166" cy="5143499"/>
          </a:xfrm>
          <a:prstGeom prst="rect">
            <a:avLst/>
          </a:prstGeom>
          <a:noFill/>
          <a:ln>
            <a:noFill/>
          </a:ln>
        </p:spPr>
      </p:pic>
      <p:sp>
        <p:nvSpPr>
          <p:cNvPr id="191" name="Google Shape;191;p31"/>
          <p:cNvSpPr txBox="1"/>
          <p:nvPr>
            <p:ph idx="2" type="ctrTitle"/>
          </p:nvPr>
        </p:nvSpPr>
        <p:spPr>
          <a:xfrm>
            <a:off x="651013" y="2171182"/>
            <a:ext cx="6858000" cy="1365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2" name="Google Shape;192;p31"/>
          <p:cNvSpPr txBox="1"/>
          <p:nvPr>
            <p:ph idx="3" type="subTitle"/>
          </p:nvPr>
        </p:nvSpPr>
        <p:spPr>
          <a:xfrm>
            <a:off x="651013" y="3618153"/>
            <a:ext cx="6858000" cy="347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1800"/>
              <a:buNone/>
              <a:defRPr b="0" i="0"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Canvas logo" id="193" name="Google Shape;193;p31"/>
          <p:cNvPicPr preferRelativeResize="0"/>
          <p:nvPr/>
        </p:nvPicPr>
        <p:blipFill rotWithShape="1">
          <a:blip r:embed="rId2">
            <a:alphaModFix/>
          </a:blip>
          <a:srcRect b="0" l="0" r="0" t="0"/>
          <a:stretch/>
        </p:blipFill>
        <p:spPr>
          <a:xfrm>
            <a:off x="726385" y="1494700"/>
            <a:ext cx="1758777" cy="436597"/>
          </a:xfrm>
          <a:prstGeom prst="rect">
            <a:avLst/>
          </a:prstGeom>
          <a:noFill/>
          <a:ln>
            <a:noFill/>
          </a:ln>
        </p:spPr>
      </p:pic>
      <p:pic>
        <p:nvPicPr>
          <p:cNvPr descr="Consulting icon" id="194" name="Google Shape;194;p31"/>
          <p:cNvPicPr preferRelativeResize="0"/>
          <p:nvPr/>
        </p:nvPicPr>
        <p:blipFill rotWithShape="1">
          <a:blip r:embed="rId5">
            <a:alphaModFix/>
          </a:blip>
          <a:srcRect b="288" l="0" r="0" t="288"/>
          <a:stretch/>
        </p:blipFill>
        <p:spPr>
          <a:xfrm>
            <a:off x="7378714" y="234942"/>
            <a:ext cx="1515977" cy="399919"/>
          </a:xfrm>
          <a:prstGeom prst="rect">
            <a:avLst/>
          </a:prstGeom>
          <a:noFill/>
          <a:ln>
            <a:noFill/>
          </a:ln>
        </p:spPr>
      </p:pic>
      <p:sp>
        <p:nvSpPr>
          <p:cNvPr id="195" name="Google Shape;195;p31"/>
          <p:cNvSpPr txBox="1"/>
          <p:nvPr>
            <p:ph idx="4" type="subTitle"/>
          </p:nvPr>
        </p:nvSpPr>
        <p:spPr>
          <a:xfrm>
            <a:off x="651019" y="4118925"/>
            <a:ext cx="4182000" cy="302100"/>
          </a:xfrm>
          <a:prstGeom prst="rect">
            <a:avLst/>
          </a:prstGeom>
        </p:spPr>
        <p:txBody>
          <a:bodyPr anchorCtr="0" anchor="t" bIns="34275" lIns="68575" spcFirstLastPara="1" rIns="68575" wrap="square" tIns="34275">
            <a:noAutofit/>
          </a:bodyPr>
          <a:lstStyle>
            <a:lvl1pPr lvl="0" rtl="0">
              <a:spcBef>
                <a:spcPts val="800"/>
              </a:spcBef>
              <a:spcAft>
                <a:spcPts val="0"/>
              </a:spcAft>
              <a:buNone/>
              <a:defRPr sz="1800">
                <a:solidFill>
                  <a:schemeClr val="lt1"/>
                </a:solidFill>
                <a:latin typeface="Proxima Nova"/>
                <a:ea typeface="Proxima Nova"/>
                <a:cs typeface="Proxima Nova"/>
                <a:sym typeface="Proxima Nova"/>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0"/>
              </a:spcAft>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lue">
  <p:cSld name="Title Blue">
    <p:bg>
      <p:bgPr>
        <a:solidFill>
          <a:schemeClr val="accent1"/>
        </a:solidFill>
      </p:bgPr>
    </p:bg>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0" l="0" r="0" t="0"/>
          <a:stretch/>
        </p:blipFill>
        <p:spPr>
          <a:xfrm>
            <a:off x="0" y="4814887"/>
            <a:ext cx="9144000" cy="328613"/>
          </a:xfrm>
          <a:prstGeom prst="rect">
            <a:avLst/>
          </a:prstGeom>
          <a:noFill/>
          <a:ln>
            <a:noFill/>
          </a:ln>
        </p:spPr>
      </p:pic>
      <p:sp>
        <p:nvSpPr>
          <p:cNvPr id="21" name="Google Shape;21;p4"/>
          <p:cNvSpPr txBox="1"/>
          <p:nvPr>
            <p:ph type="title"/>
          </p:nvPr>
        </p:nvSpPr>
        <p:spPr>
          <a:xfrm>
            <a:off x="628650" y="1527281"/>
            <a:ext cx="7886700" cy="994172"/>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lt1"/>
              </a:buClr>
              <a:buSzPts val="3600"/>
              <a:buFont typeface="Proxima Nova"/>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p4"/>
          <p:cNvSpPr txBox="1"/>
          <p:nvPr>
            <p:ph idx="1" type="subTitle"/>
          </p:nvPr>
        </p:nvSpPr>
        <p:spPr>
          <a:xfrm>
            <a:off x="1143000" y="2848313"/>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lt1"/>
              </a:buClr>
              <a:buSzPts val="1800"/>
              <a:buNone/>
              <a:defRPr sz="1800">
                <a:solidFill>
                  <a:schemeClr val="lt1"/>
                </a:solidFill>
                <a:latin typeface="Proxima Nova"/>
                <a:ea typeface="Proxima Nova"/>
                <a:cs typeface="Proxima Nova"/>
                <a:sym typeface="Proxima Nova"/>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3" name="Google Shape;23;p4"/>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pic>
        <p:nvPicPr>
          <p:cNvPr id="24" name="Google Shape;24;p4"/>
          <p:cNvPicPr preferRelativeResize="0"/>
          <p:nvPr/>
        </p:nvPicPr>
        <p:blipFill rotWithShape="1">
          <a:blip r:embed="rId3">
            <a:alphaModFix/>
          </a:blip>
          <a:srcRect b="0" l="0" r="0" t="0"/>
          <a:stretch/>
        </p:blipFill>
        <p:spPr>
          <a:xfrm>
            <a:off x="87085" y="4902888"/>
            <a:ext cx="1174612" cy="16578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Training Cover 4_1">
    <p:spTree>
      <p:nvGrpSpPr>
        <p:cNvPr id="196" name="Shape 196"/>
        <p:cNvGrpSpPr/>
        <p:nvPr/>
      </p:nvGrpSpPr>
      <p:grpSpPr>
        <a:xfrm>
          <a:off x="0" y="0"/>
          <a:ext cx="0" cy="0"/>
          <a:chOff x="0" y="0"/>
          <a:chExt cx="0" cy="0"/>
        </a:xfrm>
      </p:grpSpPr>
      <p:pic>
        <p:nvPicPr>
          <p:cNvPr id="197" name="Google Shape;197;p32"/>
          <p:cNvPicPr preferRelativeResize="0"/>
          <p:nvPr/>
        </p:nvPicPr>
        <p:blipFill rotWithShape="1">
          <a:blip r:embed="rId2">
            <a:alphaModFix/>
          </a:blip>
          <a:srcRect b="0" l="0" r="0" t="0"/>
          <a:stretch/>
        </p:blipFill>
        <p:spPr>
          <a:xfrm>
            <a:off x="919" y="0"/>
            <a:ext cx="9142166" cy="5143499"/>
          </a:xfrm>
          <a:prstGeom prst="rect">
            <a:avLst/>
          </a:prstGeom>
          <a:noFill/>
          <a:ln>
            <a:noFill/>
          </a:ln>
        </p:spPr>
      </p:pic>
      <p:pic>
        <p:nvPicPr>
          <p:cNvPr descr="Consulting icon" id="198" name="Google Shape;198;p32"/>
          <p:cNvPicPr preferRelativeResize="0"/>
          <p:nvPr/>
        </p:nvPicPr>
        <p:blipFill rotWithShape="1">
          <a:blip r:embed="rId3">
            <a:alphaModFix/>
          </a:blip>
          <a:srcRect b="288" l="0" r="0" t="288"/>
          <a:stretch/>
        </p:blipFill>
        <p:spPr>
          <a:xfrm>
            <a:off x="7378714" y="234942"/>
            <a:ext cx="1515977" cy="399919"/>
          </a:xfrm>
          <a:prstGeom prst="rect">
            <a:avLst/>
          </a:prstGeom>
          <a:noFill/>
          <a:ln>
            <a:noFill/>
          </a:ln>
        </p:spPr>
      </p:pic>
      <p:sp>
        <p:nvSpPr>
          <p:cNvPr id="199" name="Google Shape;199;p32"/>
          <p:cNvSpPr txBox="1"/>
          <p:nvPr>
            <p:ph type="ctrTitle"/>
          </p:nvPr>
        </p:nvSpPr>
        <p:spPr>
          <a:xfrm>
            <a:off x="641251" y="1889728"/>
            <a:ext cx="7861500" cy="1365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5">
  <p:cSld name="Training Cover 5">
    <p:spTree>
      <p:nvGrpSpPr>
        <p:cNvPr id="200" name="Shape 200"/>
        <p:cNvGrpSpPr/>
        <p:nvPr/>
      </p:nvGrpSpPr>
      <p:grpSpPr>
        <a:xfrm>
          <a:off x="0" y="0"/>
          <a:ext cx="0" cy="0"/>
          <a:chOff x="0" y="0"/>
          <a:chExt cx="0" cy="0"/>
        </a:xfrm>
      </p:grpSpPr>
      <p:sp>
        <p:nvSpPr>
          <p:cNvPr id="201" name="Google Shape;201;p33"/>
          <p:cNvSpPr txBox="1"/>
          <p:nvPr>
            <p:ph type="ctrTitle"/>
          </p:nvPr>
        </p:nvSpPr>
        <p:spPr>
          <a:xfrm>
            <a:off x="651013" y="2171182"/>
            <a:ext cx="6858000" cy="1365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2" name="Google Shape;202;p33"/>
          <p:cNvSpPr txBox="1"/>
          <p:nvPr>
            <p:ph idx="1" type="subTitle"/>
          </p:nvPr>
        </p:nvSpPr>
        <p:spPr>
          <a:xfrm>
            <a:off x="651013" y="3618153"/>
            <a:ext cx="6858000" cy="347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1800"/>
              <a:buNone/>
              <a:defRPr b="0" i="0"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03" name="Google Shape;203;p33"/>
          <p:cNvSpPr txBox="1"/>
          <p:nvPr/>
        </p:nvSpPr>
        <p:spPr>
          <a:xfrm>
            <a:off x="651013" y="4065415"/>
            <a:ext cx="6858000" cy="347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400"/>
              <a:buFont typeface="Arial"/>
              <a:buNone/>
            </a:pPr>
            <a:r>
              <a:rPr b="0" i="0" lang="en" sz="1400" u="none" cap="none" strike="noStrike">
                <a:solidFill>
                  <a:schemeClr val="lt1"/>
                </a:solidFill>
                <a:latin typeface="Proxima Nova"/>
                <a:ea typeface="Proxima Nova"/>
                <a:cs typeface="Proxima Nova"/>
                <a:sym typeface="Proxima Nova"/>
              </a:rPr>
              <a:t>Date</a:t>
            </a:r>
            <a:endParaRPr sz="1100"/>
          </a:p>
        </p:txBody>
      </p:sp>
      <p:pic>
        <p:nvPicPr>
          <p:cNvPr descr="A picture containing drawing&#10;&#10;Description automatically generated" id="204" name="Google Shape;204;p33"/>
          <p:cNvPicPr preferRelativeResize="0"/>
          <p:nvPr/>
        </p:nvPicPr>
        <p:blipFill rotWithShape="1">
          <a:blip r:embed="rId2">
            <a:alphaModFix/>
          </a:blip>
          <a:srcRect b="0" l="0" r="0" t="0"/>
          <a:stretch/>
        </p:blipFill>
        <p:spPr>
          <a:xfrm>
            <a:off x="726385" y="1494700"/>
            <a:ext cx="1758777" cy="436597"/>
          </a:xfrm>
          <a:prstGeom prst="rect">
            <a:avLst/>
          </a:prstGeom>
          <a:noFill/>
          <a:ln>
            <a:noFill/>
          </a:ln>
        </p:spPr>
      </p:pic>
      <p:pic>
        <p:nvPicPr>
          <p:cNvPr id="205" name="Google Shape;205;p33"/>
          <p:cNvPicPr preferRelativeResize="0"/>
          <p:nvPr/>
        </p:nvPicPr>
        <p:blipFill rotWithShape="1">
          <a:blip r:embed="rId3">
            <a:alphaModFix/>
          </a:blip>
          <a:srcRect b="0" l="0" r="0" t="0"/>
          <a:stretch/>
        </p:blipFill>
        <p:spPr>
          <a:xfrm>
            <a:off x="7680777" y="344780"/>
            <a:ext cx="1515977" cy="399919"/>
          </a:xfrm>
          <a:prstGeom prst="rect">
            <a:avLst/>
          </a:prstGeom>
          <a:noFill/>
          <a:ln>
            <a:noFill/>
          </a:ln>
        </p:spPr>
      </p:pic>
      <p:pic>
        <p:nvPicPr>
          <p:cNvPr id="206" name="Google Shape;206;p33"/>
          <p:cNvPicPr preferRelativeResize="0"/>
          <p:nvPr/>
        </p:nvPicPr>
        <p:blipFill>
          <a:blip r:embed="rId4">
            <a:alphaModFix/>
          </a:blip>
          <a:stretch>
            <a:fillRect/>
          </a:stretch>
        </p:blipFill>
        <p:spPr>
          <a:xfrm>
            <a:off x="2" y="0"/>
            <a:ext cx="9144000" cy="5144531"/>
          </a:xfrm>
          <a:prstGeom prst="rect">
            <a:avLst/>
          </a:prstGeom>
          <a:noFill/>
          <a:ln>
            <a:noFill/>
          </a:ln>
        </p:spPr>
      </p:pic>
      <p:sp>
        <p:nvSpPr>
          <p:cNvPr id="207" name="Google Shape;207;p33"/>
          <p:cNvSpPr txBox="1"/>
          <p:nvPr>
            <p:ph idx="2" type="ctrTitle"/>
          </p:nvPr>
        </p:nvSpPr>
        <p:spPr>
          <a:xfrm>
            <a:off x="651013" y="2171182"/>
            <a:ext cx="6858000" cy="1365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8" name="Google Shape;208;p33"/>
          <p:cNvSpPr txBox="1"/>
          <p:nvPr>
            <p:ph idx="3" type="subTitle"/>
          </p:nvPr>
        </p:nvSpPr>
        <p:spPr>
          <a:xfrm>
            <a:off x="651013" y="3618153"/>
            <a:ext cx="6858000" cy="347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1800"/>
              <a:buNone/>
              <a:defRPr b="0" i="0"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Canvas logo" id="209" name="Google Shape;209;p33"/>
          <p:cNvPicPr preferRelativeResize="0"/>
          <p:nvPr/>
        </p:nvPicPr>
        <p:blipFill rotWithShape="1">
          <a:blip r:embed="rId2">
            <a:alphaModFix/>
          </a:blip>
          <a:srcRect b="0" l="0" r="0" t="0"/>
          <a:stretch/>
        </p:blipFill>
        <p:spPr>
          <a:xfrm>
            <a:off x="726385" y="1494700"/>
            <a:ext cx="1758777" cy="436597"/>
          </a:xfrm>
          <a:prstGeom prst="rect">
            <a:avLst/>
          </a:prstGeom>
          <a:noFill/>
          <a:ln>
            <a:noFill/>
          </a:ln>
        </p:spPr>
      </p:pic>
      <p:pic>
        <p:nvPicPr>
          <p:cNvPr descr="Consulting icon" id="210" name="Google Shape;210;p33"/>
          <p:cNvPicPr preferRelativeResize="0"/>
          <p:nvPr/>
        </p:nvPicPr>
        <p:blipFill rotWithShape="1">
          <a:blip r:embed="rId5">
            <a:alphaModFix/>
          </a:blip>
          <a:srcRect b="288" l="0" r="0" t="288"/>
          <a:stretch/>
        </p:blipFill>
        <p:spPr>
          <a:xfrm>
            <a:off x="7378714" y="234942"/>
            <a:ext cx="1515977" cy="399919"/>
          </a:xfrm>
          <a:prstGeom prst="rect">
            <a:avLst/>
          </a:prstGeom>
          <a:noFill/>
          <a:ln>
            <a:noFill/>
          </a:ln>
        </p:spPr>
      </p:pic>
      <p:sp>
        <p:nvSpPr>
          <p:cNvPr id="211" name="Google Shape;211;p33"/>
          <p:cNvSpPr txBox="1"/>
          <p:nvPr>
            <p:ph idx="4" type="subTitle"/>
          </p:nvPr>
        </p:nvSpPr>
        <p:spPr>
          <a:xfrm>
            <a:off x="651019" y="4118925"/>
            <a:ext cx="4182000" cy="302100"/>
          </a:xfrm>
          <a:prstGeom prst="rect">
            <a:avLst/>
          </a:prstGeom>
        </p:spPr>
        <p:txBody>
          <a:bodyPr anchorCtr="0" anchor="t" bIns="34275" lIns="68575" spcFirstLastPara="1" rIns="68575" wrap="square" tIns="34275">
            <a:noAutofit/>
          </a:bodyPr>
          <a:lstStyle>
            <a:lvl1pPr lvl="0" rtl="0">
              <a:spcBef>
                <a:spcPts val="800"/>
              </a:spcBef>
              <a:spcAft>
                <a:spcPts val="0"/>
              </a:spcAft>
              <a:buNone/>
              <a:defRPr sz="1800">
                <a:solidFill>
                  <a:schemeClr val="lt1"/>
                </a:solidFill>
                <a:latin typeface="Proxima Nova"/>
                <a:ea typeface="Proxima Nova"/>
                <a:cs typeface="Proxima Nova"/>
                <a:sym typeface="Proxima Nova"/>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0"/>
              </a:spcAft>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2">
  <p:cSld name="Training Cover 5_1">
    <p:spTree>
      <p:nvGrpSpPr>
        <p:cNvPr id="212" name="Shape 212"/>
        <p:cNvGrpSpPr/>
        <p:nvPr/>
      </p:nvGrpSpPr>
      <p:grpSpPr>
        <a:xfrm>
          <a:off x="0" y="0"/>
          <a:ext cx="0" cy="0"/>
          <a:chOff x="0" y="0"/>
          <a:chExt cx="0" cy="0"/>
        </a:xfrm>
      </p:grpSpPr>
      <p:pic>
        <p:nvPicPr>
          <p:cNvPr id="213" name="Google Shape;213;p34"/>
          <p:cNvPicPr preferRelativeResize="0"/>
          <p:nvPr/>
        </p:nvPicPr>
        <p:blipFill>
          <a:blip r:embed="rId2">
            <a:alphaModFix/>
          </a:blip>
          <a:stretch>
            <a:fillRect/>
          </a:stretch>
        </p:blipFill>
        <p:spPr>
          <a:xfrm>
            <a:off x="2" y="0"/>
            <a:ext cx="9144000" cy="5144531"/>
          </a:xfrm>
          <a:prstGeom prst="rect">
            <a:avLst/>
          </a:prstGeom>
          <a:noFill/>
          <a:ln>
            <a:noFill/>
          </a:ln>
        </p:spPr>
      </p:pic>
      <p:sp>
        <p:nvSpPr>
          <p:cNvPr id="214" name="Google Shape;214;p34"/>
          <p:cNvSpPr txBox="1"/>
          <p:nvPr>
            <p:ph type="ctrTitle"/>
          </p:nvPr>
        </p:nvSpPr>
        <p:spPr>
          <a:xfrm>
            <a:off x="641251" y="1889728"/>
            <a:ext cx="7861500" cy="13650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lgn="ctr">
              <a:spcBef>
                <a:spcPts val="0"/>
              </a:spcBef>
              <a:spcAft>
                <a:spcPts val="0"/>
              </a:spcAft>
              <a:buSzPts val="1100"/>
              <a:buNone/>
              <a:defRPr/>
            </a:lvl2pPr>
            <a:lvl3pPr lvl="2" rtl="0" algn="ctr">
              <a:spcBef>
                <a:spcPts val="0"/>
              </a:spcBef>
              <a:spcAft>
                <a:spcPts val="0"/>
              </a:spcAft>
              <a:buSzPts val="1100"/>
              <a:buNone/>
              <a:defRPr/>
            </a:lvl3pPr>
            <a:lvl4pPr lvl="3" rtl="0" algn="ctr">
              <a:spcBef>
                <a:spcPts val="0"/>
              </a:spcBef>
              <a:spcAft>
                <a:spcPts val="0"/>
              </a:spcAft>
              <a:buSzPts val="1100"/>
              <a:buNone/>
              <a:defRPr/>
            </a:lvl4pPr>
            <a:lvl5pPr lvl="4" rtl="0" algn="ctr">
              <a:spcBef>
                <a:spcPts val="0"/>
              </a:spcBef>
              <a:spcAft>
                <a:spcPts val="0"/>
              </a:spcAft>
              <a:buSzPts val="1100"/>
              <a:buNone/>
              <a:defRPr/>
            </a:lvl5pPr>
            <a:lvl6pPr lvl="5" rtl="0" algn="ctr">
              <a:spcBef>
                <a:spcPts val="0"/>
              </a:spcBef>
              <a:spcAft>
                <a:spcPts val="0"/>
              </a:spcAft>
              <a:buSzPts val="1100"/>
              <a:buNone/>
              <a:defRPr/>
            </a:lvl6pPr>
            <a:lvl7pPr lvl="6" rtl="0" algn="ctr">
              <a:spcBef>
                <a:spcPts val="0"/>
              </a:spcBef>
              <a:spcAft>
                <a:spcPts val="0"/>
              </a:spcAft>
              <a:buSzPts val="1100"/>
              <a:buNone/>
              <a:defRPr/>
            </a:lvl7pPr>
            <a:lvl8pPr lvl="7" rtl="0" algn="ctr">
              <a:spcBef>
                <a:spcPts val="0"/>
              </a:spcBef>
              <a:spcAft>
                <a:spcPts val="0"/>
              </a:spcAft>
              <a:buSzPts val="1100"/>
              <a:buNone/>
              <a:defRPr/>
            </a:lvl8pPr>
            <a:lvl9pPr lvl="8" rtl="0" algn="ctr">
              <a:spcBef>
                <a:spcPts val="0"/>
              </a:spcBef>
              <a:spcAft>
                <a:spcPts val="0"/>
              </a:spcAft>
              <a:buSzPts val="1100"/>
              <a:buNone/>
              <a:defRPr/>
            </a:lvl9pPr>
          </a:lstStyle>
          <a:p/>
        </p:txBody>
      </p:sp>
      <p:pic>
        <p:nvPicPr>
          <p:cNvPr descr="Consulting icon" id="215" name="Google Shape;215;p34"/>
          <p:cNvPicPr preferRelativeResize="0"/>
          <p:nvPr/>
        </p:nvPicPr>
        <p:blipFill rotWithShape="1">
          <a:blip r:embed="rId3">
            <a:alphaModFix/>
          </a:blip>
          <a:srcRect b="288" l="0" r="0" t="288"/>
          <a:stretch/>
        </p:blipFill>
        <p:spPr>
          <a:xfrm>
            <a:off x="7378714" y="234942"/>
            <a:ext cx="1515977" cy="39991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spTree>
      <p:nvGrpSpPr>
        <p:cNvPr id="216" name="Shape 216"/>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type="obj">
  <p:cSld name="OBJECT">
    <p:spTree>
      <p:nvGrpSpPr>
        <p:cNvPr id="217" name="Shape 217"/>
        <p:cNvGrpSpPr/>
        <p:nvPr/>
      </p:nvGrpSpPr>
      <p:grpSpPr>
        <a:xfrm>
          <a:off x="0" y="0"/>
          <a:ext cx="0" cy="0"/>
          <a:chOff x="0" y="0"/>
          <a:chExt cx="0" cy="0"/>
        </a:xfrm>
      </p:grpSpPr>
      <p:sp>
        <p:nvSpPr>
          <p:cNvPr id="218" name="Google Shape;218;p36"/>
          <p:cNvSpPr txBox="1"/>
          <p:nvPr>
            <p:ph type="title"/>
          </p:nvPr>
        </p:nvSpPr>
        <p:spPr>
          <a:xfrm>
            <a:off x="199825" y="88419"/>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9" name="Google Shape;219;p3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0" name="Google Shape;220;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type="titleOnly">
  <p:cSld name="TITLE_ONLY">
    <p:spTree>
      <p:nvGrpSpPr>
        <p:cNvPr id="221" name="Shape 221"/>
        <p:cNvGrpSpPr/>
        <p:nvPr/>
      </p:nvGrpSpPr>
      <p:grpSpPr>
        <a:xfrm>
          <a:off x="0" y="0"/>
          <a:ext cx="0" cy="0"/>
          <a:chOff x="0" y="0"/>
          <a:chExt cx="0" cy="0"/>
        </a:xfrm>
      </p:grpSpPr>
      <p:sp>
        <p:nvSpPr>
          <p:cNvPr id="222" name="Google Shape;222;p37"/>
          <p:cNvSpPr txBox="1"/>
          <p:nvPr>
            <p:ph type="title"/>
          </p:nvPr>
        </p:nvSpPr>
        <p:spPr>
          <a:xfrm>
            <a:off x="199825" y="88419"/>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3" name="Google Shape;223;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ining Cover 5">
  <p:cSld name="Training Cover 5_2">
    <p:spTree>
      <p:nvGrpSpPr>
        <p:cNvPr id="224" name="Shape 224"/>
        <p:cNvGrpSpPr/>
        <p:nvPr/>
      </p:nvGrpSpPr>
      <p:grpSpPr>
        <a:xfrm>
          <a:off x="0" y="0"/>
          <a:ext cx="0" cy="0"/>
          <a:chOff x="0" y="0"/>
          <a:chExt cx="0" cy="0"/>
        </a:xfrm>
      </p:grpSpPr>
      <p:sp>
        <p:nvSpPr>
          <p:cNvPr id="225" name="Google Shape;225;p38"/>
          <p:cNvSpPr txBox="1"/>
          <p:nvPr>
            <p:ph type="ctrTitle"/>
          </p:nvPr>
        </p:nvSpPr>
        <p:spPr>
          <a:xfrm>
            <a:off x="651013" y="2171182"/>
            <a:ext cx="6858000" cy="1365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6" name="Google Shape;226;p38"/>
          <p:cNvSpPr txBox="1"/>
          <p:nvPr>
            <p:ph idx="1" type="subTitle"/>
          </p:nvPr>
        </p:nvSpPr>
        <p:spPr>
          <a:xfrm>
            <a:off x="651013" y="3618153"/>
            <a:ext cx="6858000" cy="347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1800"/>
              <a:buNone/>
              <a:defRPr b="0" i="0"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7" name="Google Shape;227;p38"/>
          <p:cNvSpPr txBox="1"/>
          <p:nvPr/>
        </p:nvSpPr>
        <p:spPr>
          <a:xfrm>
            <a:off x="651013" y="4065415"/>
            <a:ext cx="6858000" cy="347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400"/>
              <a:buFont typeface="Arial"/>
              <a:buNone/>
            </a:pPr>
            <a:r>
              <a:rPr b="0" i="0" lang="en" sz="1400" u="none" cap="none" strike="noStrike">
                <a:solidFill>
                  <a:schemeClr val="lt1"/>
                </a:solidFill>
                <a:latin typeface="Proxima Nova"/>
                <a:ea typeface="Proxima Nova"/>
                <a:cs typeface="Proxima Nova"/>
                <a:sym typeface="Proxima Nova"/>
              </a:rPr>
              <a:t>Date</a:t>
            </a:r>
            <a:endParaRPr sz="1100"/>
          </a:p>
        </p:txBody>
      </p:sp>
      <p:pic>
        <p:nvPicPr>
          <p:cNvPr descr="A picture containing drawing&#10;&#10;Description automatically generated" id="228" name="Google Shape;228;p38"/>
          <p:cNvPicPr preferRelativeResize="0"/>
          <p:nvPr/>
        </p:nvPicPr>
        <p:blipFill rotWithShape="1">
          <a:blip r:embed="rId2">
            <a:alphaModFix/>
          </a:blip>
          <a:srcRect b="0" l="0" r="0" t="0"/>
          <a:stretch/>
        </p:blipFill>
        <p:spPr>
          <a:xfrm>
            <a:off x="726385" y="1494700"/>
            <a:ext cx="1758777" cy="436597"/>
          </a:xfrm>
          <a:prstGeom prst="rect">
            <a:avLst/>
          </a:prstGeom>
          <a:noFill/>
          <a:ln>
            <a:noFill/>
          </a:ln>
        </p:spPr>
      </p:pic>
      <p:pic>
        <p:nvPicPr>
          <p:cNvPr id="229" name="Google Shape;229;p38"/>
          <p:cNvPicPr preferRelativeResize="0"/>
          <p:nvPr/>
        </p:nvPicPr>
        <p:blipFill rotWithShape="1">
          <a:blip r:embed="rId3">
            <a:alphaModFix/>
          </a:blip>
          <a:srcRect b="0" l="0" r="0" t="0"/>
          <a:stretch/>
        </p:blipFill>
        <p:spPr>
          <a:xfrm>
            <a:off x="7680777" y="344780"/>
            <a:ext cx="1515977" cy="399919"/>
          </a:xfrm>
          <a:prstGeom prst="rect">
            <a:avLst/>
          </a:prstGeom>
          <a:noFill/>
          <a:ln>
            <a:noFill/>
          </a:ln>
        </p:spPr>
      </p:pic>
      <p:pic>
        <p:nvPicPr>
          <p:cNvPr id="230" name="Google Shape;230;p38"/>
          <p:cNvPicPr preferRelativeResize="0"/>
          <p:nvPr/>
        </p:nvPicPr>
        <p:blipFill>
          <a:blip r:embed="rId4">
            <a:alphaModFix/>
          </a:blip>
          <a:stretch>
            <a:fillRect/>
          </a:stretch>
        </p:blipFill>
        <p:spPr>
          <a:xfrm>
            <a:off x="2" y="0"/>
            <a:ext cx="9144000" cy="5144531"/>
          </a:xfrm>
          <a:prstGeom prst="rect">
            <a:avLst/>
          </a:prstGeom>
          <a:noFill/>
          <a:ln>
            <a:noFill/>
          </a:ln>
        </p:spPr>
      </p:pic>
      <p:sp>
        <p:nvSpPr>
          <p:cNvPr id="231" name="Google Shape;231;p38"/>
          <p:cNvSpPr txBox="1"/>
          <p:nvPr>
            <p:ph idx="2" type="ctrTitle"/>
          </p:nvPr>
        </p:nvSpPr>
        <p:spPr>
          <a:xfrm>
            <a:off x="651013" y="2171182"/>
            <a:ext cx="6858000" cy="1365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2" name="Google Shape;232;p38"/>
          <p:cNvSpPr txBox="1"/>
          <p:nvPr>
            <p:ph idx="3" type="subTitle"/>
          </p:nvPr>
        </p:nvSpPr>
        <p:spPr>
          <a:xfrm>
            <a:off x="651013" y="3618153"/>
            <a:ext cx="6858000" cy="347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1800"/>
              <a:buNone/>
              <a:defRPr b="0" i="0"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Canvas logo" id="233" name="Google Shape;233;p38"/>
          <p:cNvPicPr preferRelativeResize="0"/>
          <p:nvPr/>
        </p:nvPicPr>
        <p:blipFill rotWithShape="1">
          <a:blip r:embed="rId2">
            <a:alphaModFix/>
          </a:blip>
          <a:srcRect b="0" l="0" r="0" t="0"/>
          <a:stretch/>
        </p:blipFill>
        <p:spPr>
          <a:xfrm>
            <a:off x="5949622" y="339127"/>
            <a:ext cx="1400658" cy="347700"/>
          </a:xfrm>
          <a:prstGeom prst="rect">
            <a:avLst/>
          </a:prstGeom>
          <a:noFill/>
          <a:ln>
            <a:noFill/>
          </a:ln>
        </p:spPr>
      </p:pic>
      <p:pic>
        <p:nvPicPr>
          <p:cNvPr descr="Consulting icon" id="234" name="Google Shape;234;p38"/>
          <p:cNvPicPr preferRelativeResize="0"/>
          <p:nvPr/>
        </p:nvPicPr>
        <p:blipFill rotWithShape="1">
          <a:blip r:embed="rId5">
            <a:alphaModFix/>
          </a:blip>
          <a:srcRect b="288" l="0" r="0" t="288"/>
          <a:stretch/>
        </p:blipFill>
        <p:spPr>
          <a:xfrm>
            <a:off x="7437974" y="280723"/>
            <a:ext cx="1758775" cy="46397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235" name="Shape 235"/>
        <p:cNvGrpSpPr/>
        <p:nvPr/>
      </p:nvGrpSpPr>
      <p:grpSpPr>
        <a:xfrm>
          <a:off x="0" y="0"/>
          <a:ext cx="0" cy="0"/>
          <a:chOff x="0" y="0"/>
          <a:chExt cx="0" cy="0"/>
        </a:xfrm>
      </p:grpSpPr>
      <p:sp>
        <p:nvSpPr>
          <p:cNvPr id="236" name="Google Shape;236;p39"/>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Layout 3 1">
  <p:cSld name="CUSTOM_1_1_2">
    <p:bg>
      <p:bgPr>
        <a:solidFill>
          <a:srgbClr val="FFFFFF"/>
        </a:solidFill>
      </p:bgPr>
    </p:bg>
    <p:spTree>
      <p:nvGrpSpPr>
        <p:cNvPr id="237" name="Shape 237"/>
        <p:cNvGrpSpPr/>
        <p:nvPr/>
      </p:nvGrpSpPr>
      <p:grpSpPr>
        <a:xfrm>
          <a:off x="0" y="0"/>
          <a:ext cx="0" cy="0"/>
          <a:chOff x="0" y="0"/>
          <a:chExt cx="0" cy="0"/>
        </a:xfrm>
      </p:grpSpPr>
      <p:pic>
        <p:nvPicPr>
          <p:cNvPr id="238" name="Google Shape;238;p40"/>
          <p:cNvPicPr preferRelativeResize="0"/>
          <p:nvPr/>
        </p:nvPicPr>
        <p:blipFill rotWithShape="1">
          <a:blip r:embed="rId2">
            <a:alphaModFix/>
          </a:blip>
          <a:srcRect b="0" l="47745" r="15918" t="0"/>
          <a:stretch/>
        </p:blipFill>
        <p:spPr>
          <a:xfrm>
            <a:off x="0" y="0"/>
            <a:ext cx="3322590" cy="5144531"/>
          </a:xfrm>
          <a:prstGeom prst="rect">
            <a:avLst/>
          </a:prstGeom>
          <a:noFill/>
          <a:ln>
            <a:noFill/>
          </a:ln>
        </p:spPr>
      </p:pic>
      <p:sp>
        <p:nvSpPr>
          <p:cNvPr id="239" name="Google Shape;239;p40"/>
          <p:cNvSpPr txBox="1"/>
          <p:nvPr>
            <p:ph type="title"/>
          </p:nvPr>
        </p:nvSpPr>
        <p:spPr>
          <a:xfrm>
            <a:off x="247125" y="1171350"/>
            <a:ext cx="2855700" cy="2800800"/>
          </a:xfrm>
          <a:prstGeom prst="rect">
            <a:avLst/>
          </a:prstGeom>
        </p:spPr>
        <p:txBody>
          <a:bodyPr anchorCtr="0" anchor="ctr" bIns="34275" lIns="68575" spcFirstLastPara="1" rIns="68575" wrap="square" tIns="34275">
            <a:noAutofit/>
          </a:bodyPr>
          <a:lstStyle>
            <a:lvl1pPr lvl="0" rtl="0" algn="ctr">
              <a:spcBef>
                <a:spcPts val="0"/>
              </a:spcBef>
              <a:spcAft>
                <a:spcPts val="0"/>
              </a:spcAft>
              <a:buNone/>
              <a:defRPr>
                <a:solidFill>
                  <a:schemeClr val="lt1"/>
                </a:solidFill>
                <a:latin typeface="Proxima Nova"/>
                <a:ea typeface="Proxima Nova"/>
                <a:cs typeface="Proxima Nova"/>
                <a:sym typeface="Proxima Nov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40" name="Google Shape;240;p40"/>
          <p:cNvSpPr txBox="1"/>
          <p:nvPr>
            <p:ph idx="1" type="body"/>
          </p:nvPr>
        </p:nvSpPr>
        <p:spPr>
          <a:xfrm>
            <a:off x="3665831" y="823781"/>
            <a:ext cx="5244900" cy="37308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Font typeface="Proxima Nova"/>
              <a:buChar char="•"/>
              <a:defRPr>
                <a:latin typeface="Proxima Nova"/>
                <a:ea typeface="Proxima Nova"/>
                <a:cs typeface="Proxima Nova"/>
                <a:sym typeface="Proxima Nova"/>
              </a:defRPr>
            </a:lvl1pPr>
            <a:lvl2pPr indent="-342900" lvl="1" marL="914400" rtl="0">
              <a:spcBef>
                <a:spcPts val="400"/>
              </a:spcBef>
              <a:spcAft>
                <a:spcPts val="0"/>
              </a:spcAft>
              <a:buSzPts val="1800"/>
              <a:buFont typeface="Proxima Nova"/>
              <a:buChar char="•"/>
              <a:defRPr>
                <a:latin typeface="Proxima Nova"/>
                <a:ea typeface="Proxima Nova"/>
                <a:cs typeface="Proxima Nova"/>
                <a:sym typeface="Proxima Nova"/>
              </a:defRPr>
            </a:lvl2pPr>
            <a:lvl3pPr indent="-323850" lvl="2" marL="1371600" rtl="0">
              <a:spcBef>
                <a:spcPts val="400"/>
              </a:spcBef>
              <a:spcAft>
                <a:spcPts val="0"/>
              </a:spcAft>
              <a:buSzPts val="1500"/>
              <a:buFont typeface="Proxima Nova"/>
              <a:buChar char="•"/>
              <a:defRPr>
                <a:latin typeface="Proxima Nova"/>
                <a:ea typeface="Proxima Nova"/>
                <a:cs typeface="Proxima Nova"/>
                <a:sym typeface="Proxima Nova"/>
              </a:defRPr>
            </a:lvl3pPr>
            <a:lvl4pPr indent="-317500" lvl="3" marL="1828800" rtl="0">
              <a:spcBef>
                <a:spcPts val="400"/>
              </a:spcBef>
              <a:spcAft>
                <a:spcPts val="0"/>
              </a:spcAft>
              <a:buSzPts val="1400"/>
              <a:buFont typeface="Proxima Nova"/>
              <a:buChar char="•"/>
              <a:defRPr>
                <a:latin typeface="Proxima Nova"/>
                <a:ea typeface="Proxima Nova"/>
                <a:cs typeface="Proxima Nova"/>
                <a:sym typeface="Proxima Nova"/>
              </a:defRPr>
            </a:lvl4pPr>
            <a:lvl5pPr indent="-317500" lvl="4" marL="2286000" rtl="0">
              <a:spcBef>
                <a:spcPts val="400"/>
              </a:spcBef>
              <a:spcAft>
                <a:spcPts val="0"/>
              </a:spcAft>
              <a:buSzPts val="1400"/>
              <a:buFont typeface="Proxima Nova"/>
              <a:buChar char="•"/>
              <a:defRPr>
                <a:latin typeface="Proxima Nova"/>
                <a:ea typeface="Proxima Nova"/>
                <a:cs typeface="Proxima Nova"/>
                <a:sym typeface="Proxima Nova"/>
              </a:defRPr>
            </a:lvl5pPr>
            <a:lvl6pPr indent="-317500" lvl="5" marL="2743200" rtl="0">
              <a:spcBef>
                <a:spcPts val="400"/>
              </a:spcBef>
              <a:spcAft>
                <a:spcPts val="0"/>
              </a:spcAft>
              <a:buSzPts val="1400"/>
              <a:buFont typeface="Proxima Nova"/>
              <a:buChar char="•"/>
              <a:defRPr>
                <a:latin typeface="Proxima Nova"/>
                <a:ea typeface="Proxima Nova"/>
                <a:cs typeface="Proxima Nova"/>
                <a:sym typeface="Proxima Nova"/>
              </a:defRPr>
            </a:lvl6pPr>
            <a:lvl7pPr indent="-317500" lvl="6" marL="3200400" rtl="0">
              <a:spcBef>
                <a:spcPts val="400"/>
              </a:spcBef>
              <a:spcAft>
                <a:spcPts val="0"/>
              </a:spcAft>
              <a:buSzPts val="1400"/>
              <a:buFont typeface="Proxima Nova"/>
              <a:buChar char="•"/>
              <a:defRPr>
                <a:latin typeface="Proxima Nova"/>
                <a:ea typeface="Proxima Nova"/>
                <a:cs typeface="Proxima Nova"/>
                <a:sym typeface="Proxima Nova"/>
              </a:defRPr>
            </a:lvl7pPr>
            <a:lvl8pPr indent="-317500" lvl="7" marL="3657600" rtl="0">
              <a:spcBef>
                <a:spcPts val="400"/>
              </a:spcBef>
              <a:spcAft>
                <a:spcPts val="0"/>
              </a:spcAft>
              <a:buSzPts val="1400"/>
              <a:buFont typeface="Proxima Nova"/>
              <a:buChar char="•"/>
              <a:defRPr>
                <a:latin typeface="Proxima Nova"/>
                <a:ea typeface="Proxima Nova"/>
                <a:cs typeface="Proxima Nova"/>
                <a:sym typeface="Proxima Nova"/>
              </a:defRPr>
            </a:lvl8pPr>
            <a:lvl9pPr indent="-317500" lvl="8" marL="4114800" rtl="0">
              <a:spcBef>
                <a:spcPts val="400"/>
              </a:spcBef>
              <a:spcAft>
                <a:spcPts val="0"/>
              </a:spcAft>
              <a:buSzPts val="1400"/>
              <a:buFont typeface="Proxima Nova"/>
              <a:buChar char="•"/>
              <a:defRPr>
                <a:latin typeface="Proxima Nova"/>
                <a:ea typeface="Proxima Nova"/>
                <a:cs typeface="Proxima Nova"/>
                <a:sym typeface="Proxima Nova"/>
              </a:defRPr>
            </a:lvl9pPr>
          </a:lstStyle>
          <a:p/>
        </p:txBody>
      </p:sp>
      <p:sp>
        <p:nvSpPr>
          <p:cNvPr id="241" name="Google Shape;241;p40"/>
          <p:cNvSpPr txBox="1"/>
          <p:nvPr>
            <p:ph idx="2" type="subTitle"/>
          </p:nvPr>
        </p:nvSpPr>
        <p:spPr>
          <a:xfrm>
            <a:off x="3665775" y="274594"/>
            <a:ext cx="5244900" cy="480600"/>
          </a:xfrm>
          <a:prstGeom prst="rect">
            <a:avLst/>
          </a:prstGeom>
        </p:spPr>
        <p:txBody>
          <a:bodyPr anchorCtr="0" anchor="t" bIns="34275" lIns="68575" spcFirstLastPara="1" rIns="68575" wrap="square" tIns="34275">
            <a:noAutofit/>
          </a:bodyPr>
          <a:lstStyle>
            <a:lvl1pPr lvl="0" rtl="0">
              <a:spcBef>
                <a:spcPts val="800"/>
              </a:spcBef>
              <a:spcAft>
                <a:spcPts val="0"/>
              </a:spcAft>
              <a:buNone/>
              <a:defRPr b="1">
                <a:latin typeface="Proxima Nova"/>
                <a:ea typeface="Proxima Nova"/>
                <a:cs typeface="Proxima Nova"/>
                <a:sym typeface="Proxima Nova"/>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0"/>
              </a:spcAft>
              <a:buNone/>
              <a:defRPr/>
            </a:lvl9pPr>
          </a:lstStyle>
          <a:p/>
        </p:txBody>
      </p:sp>
      <p:pic>
        <p:nvPicPr>
          <p:cNvPr descr="Consulting icon" id="242" name="Google Shape;242;p40"/>
          <p:cNvPicPr preferRelativeResize="0"/>
          <p:nvPr/>
        </p:nvPicPr>
        <p:blipFill rotWithShape="1">
          <a:blip r:embed="rId3">
            <a:alphaModFix/>
          </a:blip>
          <a:srcRect b="129" l="0" r="0" t="139"/>
          <a:stretch/>
        </p:blipFill>
        <p:spPr>
          <a:xfrm>
            <a:off x="7838006" y="4645106"/>
            <a:ext cx="1072519" cy="2838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ining Cover 5 1">
  <p:cSld name="Training Cover 5_2_1">
    <p:spTree>
      <p:nvGrpSpPr>
        <p:cNvPr id="243" name="Shape 243"/>
        <p:cNvGrpSpPr/>
        <p:nvPr/>
      </p:nvGrpSpPr>
      <p:grpSpPr>
        <a:xfrm>
          <a:off x="0" y="0"/>
          <a:ext cx="0" cy="0"/>
          <a:chOff x="0" y="0"/>
          <a:chExt cx="0" cy="0"/>
        </a:xfrm>
      </p:grpSpPr>
      <p:sp>
        <p:nvSpPr>
          <p:cNvPr id="244" name="Google Shape;244;p41"/>
          <p:cNvSpPr txBox="1"/>
          <p:nvPr>
            <p:ph type="ctrTitle"/>
          </p:nvPr>
        </p:nvSpPr>
        <p:spPr>
          <a:xfrm>
            <a:off x="651013" y="2171182"/>
            <a:ext cx="6858000" cy="1365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5" name="Google Shape;245;p41"/>
          <p:cNvSpPr txBox="1"/>
          <p:nvPr>
            <p:ph idx="1" type="subTitle"/>
          </p:nvPr>
        </p:nvSpPr>
        <p:spPr>
          <a:xfrm>
            <a:off x="651013" y="3618153"/>
            <a:ext cx="6858000" cy="347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1800"/>
              <a:buNone/>
              <a:defRPr b="0" i="0"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46" name="Google Shape;246;p41"/>
          <p:cNvSpPr txBox="1"/>
          <p:nvPr/>
        </p:nvSpPr>
        <p:spPr>
          <a:xfrm>
            <a:off x="651013" y="4065415"/>
            <a:ext cx="6858000" cy="347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400"/>
              <a:buFont typeface="Arial"/>
              <a:buNone/>
            </a:pPr>
            <a:r>
              <a:rPr b="0" i="0" lang="en" sz="1400" u="none" cap="none" strike="noStrike">
                <a:solidFill>
                  <a:schemeClr val="lt1"/>
                </a:solidFill>
                <a:latin typeface="Proxima Nova"/>
                <a:ea typeface="Proxima Nova"/>
                <a:cs typeface="Proxima Nova"/>
                <a:sym typeface="Proxima Nova"/>
              </a:rPr>
              <a:t>Date</a:t>
            </a:r>
            <a:endParaRPr sz="1100"/>
          </a:p>
        </p:txBody>
      </p:sp>
      <p:pic>
        <p:nvPicPr>
          <p:cNvPr descr="A picture containing drawing&#10;&#10;Description automatically generated" id="247" name="Google Shape;247;p41"/>
          <p:cNvPicPr preferRelativeResize="0"/>
          <p:nvPr/>
        </p:nvPicPr>
        <p:blipFill rotWithShape="1">
          <a:blip r:embed="rId2">
            <a:alphaModFix/>
          </a:blip>
          <a:srcRect b="0" l="0" r="0" t="0"/>
          <a:stretch/>
        </p:blipFill>
        <p:spPr>
          <a:xfrm>
            <a:off x="726385" y="1494700"/>
            <a:ext cx="1758777" cy="436597"/>
          </a:xfrm>
          <a:prstGeom prst="rect">
            <a:avLst/>
          </a:prstGeom>
          <a:noFill/>
          <a:ln>
            <a:noFill/>
          </a:ln>
        </p:spPr>
      </p:pic>
      <p:pic>
        <p:nvPicPr>
          <p:cNvPr id="248" name="Google Shape;248;p41"/>
          <p:cNvPicPr preferRelativeResize="0"/>
          <p:nvPr/>
        </p:nvPicPr>
        <p:blipFill rotWithShape="1">
          <a:blip r:embed="rId3">
            <a:alphaModFix/>
          </a:blip>
          <a:srcRect b="0" l="0" r="0" t="0"/>
          <a:stretch/>
        </p:blipFill>
        <p:spPr>
          <a:xfrm>
            <a:off x="7680777" y="344780"/>
            <a:ext cx="1515977" cy="399919"/>
          </a:xfrm>
          <a:prstGeom prst="rect">
            <a:avLst/>
          </a:prstGeom>
          <a:noFill/>
          <a:ln>
            <a:noFill/>
          </a:ln>
        </p:spPr>
      </p:pic>
      <p:pic>
        <p:nvPicPr>
          <p:cNvPr id="249" name="Google Shape;249;p41"/>
          <p:cNvPicPr preferRelativeResize="0"/>
          <p:nvPr/>
        </p:nvPicPr>
        <p:blipFill>
          <a:blip r:embed="rId4">
            <a:alphaModFix/>
          </a:blip>
          <a:stretch>
            <a:fillRect/>
          </a:stretch>
        </p:blipFill>
        <p:spPr>
          <a:xfrm>
            <a:off x="2" y="0"/>
            <a:ext cx="9144000" cy="5144531"/>
          </a:xfrm>
          <a:prstGeom prst="rect">
            <a:avLst/>
          </a:prstGeom>
          <a:noFill/>
          <a:ln>
            <a:noFill/>
          </a:ln>
        </p:spPr>
      </p:pic>
      <p:sp>
        <p:nvSpPr>
          <p:cNvPr id="250" name="Google Shape;250;p41"/>
          <p:cNvSpPr txBox="1"/>
          <p:nvPr>
            <p:ph idx="2" type="ctrTitle"/>
          </p:nvPr>
        </p:nvSpPr>
        <p:spPr>
          <a:xfrm>
            <a:off x="651013" y="2171182"/>
            <a:ext cx="6858000" cy="13650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1" name="Google Shape;251;p41"/>
          <p:cNvSpPr txBox="1"/>
          <p:nvPr>
            <p:ph idx="3" type="subTitle"/>
          </p:nvPr>
        </p:nvSpPr>
        <p:spPr>
          <a:xfrm>
            <a:off x="651013" y="3618153"/>
            <a:ext cx="6858000" cy="3477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1800"/>
              <a:buNone/>
              <a:defRPr b="0" i="0"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Canvas logo" id="252" name="Google Shape;252;p41"/>
          <p:cNvPicPr preferRelativeResize="0"/>
          <p:nvPr/>
        </p:nvPicPr>
        <p:blipFill rotWithShape="1">
          <a:blip r:embed="rId2">
            <a:alphaModFix/>
          </a:blip>
          <a:srcRect b="0" l="0" r="0" t="0"/>
          <a:stretch/>
        </p:blipFill>
        <p:spPr>
          <a:xfrm>
            <a:off x="726385" y="1494700"/>
            <a:ext cx="1758777" cy="436597"/>
          </a:xfrm>
          <a:prstGeom prst="rect">
            <a:avLst/>
          </a:prstGeom>
          <a:noFill/>
          <a:ln>
            <a:noFill/>
          </a:ln>
        </p:spPr>
      </p:pic>
      <p:pic>
        <p:nvPicPr>
          <p:cNvPr descr="Consulting icon" id="253" name="Google Shape;253;p41"/>
          <p:cNvPicPr preferRelativeResize="0"/>
          <p:nvPr/>
        </p:nvPicPr>
        <p:blipFill rotWithShape="1">
          <a:blip r:embed="rId5">
            <a:alphaModFix/>
          </a:blip>
          <a:srcRect b="288" l="0" r="0" t="288"/>
          <a:stretch/>
        </p:blipFill>
        <p:spPr>
          <a:xfrm>
            <a:off x="7680777" y="344780"/>
            <a:ext cx="1515977" cy="39991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lue Alternate">
  <p:cSld name="Title Blue Alternate">
    <p:bg>
      <p:bgPr>
        <a:solidFill>
          <a:schemeClr val="accent4"/>
        </a:solidFill>
      </p:bgPr>
    </p:bg>
    <p:spTree>
      <p:nvGrpSpPr>
        <p:cNvPr id="25" name="Shape 25"/>
        <p:cNvGrpSpPr/>
        <p:nvPr/>
      </p:nvGrpSpPr>
      <p:grpSpPr>
        <a:xfrm>
          <a:off x="0" y="0"/>
          <a:ext cx="0" cy="0"/>
          <a:chOff x="0" y="0"/>
          <a:chExt cx="0" cy="0"/>
        </a:xfrm>
      </p:grpSpPr>
      <p:sp>
        <p:nvSpPr>
          <p:cNvPr id="26" name="Google Shape;26;p5"/>
          <p:cNvSpPr txBox="1"/>
          <p:nvPr>
            <p:ph type="title"/>
          </p:nvPr>
        </p:nvSpPr>
        <p:spPr>
          <a:xfrm>
            <a:off x="628650" y="1527281"/>
            <a:ext cx="7886700" cy="994172"/>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lt2"/>
              </a:buClr>
              <a:buSzPts val="3600"/>
              <a:buFont typeface="Proxima Nova"/>
              <a:buNone/>
              <a:defRPr sz="3600">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 name="Google Shape;27;p5"/>
          <p:cNvSpPr txBox="1"/>
          <p:nvPr>
            <p:ph idx="1" type="subTitle"/>
          </p:nvPr>
        </p:nvSpPr>
        <p:spPr>
          <a:xfrm>
            <a:off x="1143000" y="2848313"/>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lt1"/>
              </a:buClr>
              <a:buSzPts val="1800"/>
              <a:buNone/>
              <a:defRPr sz="1800">
                <a:solidFill>
                  <a:schemeClr val="lt1"/>
                </a:solidFill>
                <a:latin typeface="Proxima Nova"/>
                <a:ea typeface="Proxima Nova"/>
                <a:cs typeface="Proxima Nova"/>
                <a:sym typeface="Proxima Nova"/>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28" name="Google Shape;28;p5"/>
          <p:cNvPicPr preferRelativeResize="0"/>
          <p:nvPr/>
        </p:nvPicPr>
        <p:blipFill rotWithShape="1">
          <a:blip r:embed="rId2">
            <a:alphaModFix/>
          </a:blip>
          <a:srcRect b="0" l="0" r="0" t="0"/>
          <a:stretch/>
        </p:blipFill>
        <p:spPr>
          <a:xfrm>
            <a:off x="0" y="4695825"/>
            <a:ext cx="9144000" cy="447675"/>
          </a:xfrm>
          <a:prstGeom prst="rect">
            <a:avLst/>
          </a:prstGeom>
          <a:noFill/>
          <a:ln>
            <a:noFill/>
          </a:ln>
        </p:spPr>
      </p:pic>
      <p:pic>
        <p:nvPicPr>
          <p:cNvPr id="29" name="Google Shape;29;p5"/>
          <p:cNvPicPr preferRelativeResize="0"/>
          <p:nvPr/>
        </p:nvPicPr>
        <p:blipFill rotWithShape="1">
          <a:blip r:embed="rId3">
            <a:alphaModFix/>
          </a:blip>
          <a:srcRect b="0" l="0" r="0" t="0"/>
          <a:stretch/>
        </p:blipFill>
        <p:spPr>
          <a:xfrm>
            <a:off x="87084" y="4823488"/>
            <a:ext cx="853693" cy="12049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254" name="Shape 254"/>
        <p:cNvGrpSpPr/>
        <p:nvPr/>
      </p:nvGrpSpPr>
      <p:grpSpPr>
        <a:xfrm>
          <a:off x="0" y="0"/>
          <a:ext cx="0" cy="0"/>
          <a:chOff x="0" y="0"/>
          <a:chExt cx="0" cy="0"/>
        </a:xfrm>
      </p:grpSpPr>
      <p:sp>
        <p:nvSpPr>
          <p:cNvPr id="255" name="Google Shape;255;p42"/>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6" name="Google Shape;256;p42"/>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257" name="Google Shape;257;p42"/>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8" name="Shape 258"/>
        <p:cNvGrpSpPr/>
        <p:nvPr/>
      </p:nvGrpSpPr>
      <p:grpSpPr>
        <a:xfrm>
          <a:off x="0" y="0"/>
          <a:ext cx="0" cy="0"/>
          <a:chOff x="0" y="0"/>
          <a:chExt cx="0" cy="0"/>
        </a:xfrm>
      </p:grpSpPr>
      <p:sp>
        <p:nvSpPr>
          <p:cNvPr id="259" name="Google Shape;259;p43"/>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0" name="Google Shape;260;p43"/>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261" name="Google Shape;261;p43"/>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lue Alternate">
  <p:cSld name="Title Blue Alternate">
    <p:bg>
      <p:bgPr>
        <a:solidFill>
          <a:schemeClr val="accent4"/>
        </a:solidFill>
      </p:bgPr>
    </p:bg>
    <p:spTree>
      <p:nvGrpSpPr>
        <p:cNvPr id="262" name="Shape 262"/>
        <p:cNvGrpSpPr/>
        <p:nvPr/>
      </p:nvGrpSpPr>
      <p:grpSpPr>
        <a:xfrm>
          <a:off x="0" y="0"/>
          <a:ext cx="0" cy="0"/>
          <a:chOff x="0" y="0"/>
          <a:chExt cx="0" cy="0"/>
        </a:xfrm>
      </p:grpSpPr>
      <p:pic>
        <p:nvPicPr>
          <p:cNvPr id="263" name="Google Shape;263;p44"/>
          <p:cNvPicPr preferRelativeResize="0"/>
          <p:nvPr/>
        </p:nvPicPr>
        <p:blipFill rotWithShape="1">
          <a:blip r:embed="rId2">
            <a:alphaModFix/>
          </a:blip>
          <a:srcRect b="0" l="0" r="0" t="0"/>
          <a:stretch/>
        </p:blipFill>
        <p:spPr>
          <a:xfrm>
            <a:off x="0" y="4695825"/>
            <a:ext cx="9144000" cy="447675"/>
          </a:xfrm>
          <a:prstGeom prst="rect">
            <a:avLst/>
          </a:prstGeom>
          <a:noFill/>
          <a:ln>
            <a:noFill/>
          </a:ln>
        </p:spPr>
      </p:pic>
      <p:sp>
        <p:nvSpPr>
          <p:cNvPr id="264" name="Google Shape;264;p44"/>
          <p:cNvSpPr txBox="1"/>
          <p:nvPr>
            <p:ph type="title"/>
          </p:nvPr>
        </p:nvSpPr>
        <p:spPr>
          <a:xfrm>
            <a:off x="628650" y="1527281"/>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2"/>
              </a:buClr>
              <a:buSzPts val="3600"/>
              <a:buFont typeface="Proxima Nova"/>
              <a:buNone/>
              <a:defRPr sz="3600">
                <a:solidFill>
                  <a:schemeClr val="l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5" name="Google Shape;265;p44"/>
          <p:cNvSpPr txBox="1"/>
          <p:nvPr>
            <p:ph idx="1" type="subTitle"/>
          </p:nvPr>
        </p:nvSpPr>
        <p:spPr>
          <a:xfrm>
            <a:off x="1143000" y="2848313"/>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lt1"/>
              </a:buClr>
              <a:buSzPts val="1800"/>
              <a:buNone/>
              <a:defRPr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p:cSld name="Title + Content">
    <p:spTree>
      <p:nvGrpSpPr>
        <p:cNvPr id="266" name="Shape 266"/>
        <p:cNvGrpSpPr/>
        <p:nvPr/>
      </p:nvGrpSpPr>
      <p:grpSpPr>
        <a:xfrm>
          <a:off x="0" y="0"/>
          <a:ext cx="0" cy="0"/>
          <a:chOff x="0" y="0"/>
          <a:chExt cx="0" cy="0"/>
        </a:xfrm>
      </p:grpSpPr>
      <p:pic>
        <p:nvPicPr>
          <p:cNvPr id="267" name="Google Shape;267;p45"/>
          <p:cNvPicPr preferRelativeResize="0"/>
          <p:nvPr/>
        </p:nvPicPr>
        <p:blipFill rotWithShape="1">
          <a:blip r:embed="rId2">
            <a:alphaModFix/>
          </a:blip>
          <a:srcRect b="0" l="0" r="0" t="0"/>
          <a:stretch/>
        </p:blipFill>
        <p:spPr>
          <a:xfrm>
            <a:off x="0" y="4814888"/>
            <a:ext cx="9143998" cy="328612"/>
          </a:xfrm>
          <a:prstGeom prst="rect">
            <a:avLst/>
          </a:prstGeom>
          <a:noFill/>
          <a:ln>
            <a:noFill/>
          </a:ln>
        </p:spPr>
      </p:pic>
      <p:sp>
        <p:nvSpPr>
          <p:cNvPr id="268" name="Google Shape;268;p4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1"/>
              </a:buClr>
              <a:buSzPts val="2400"/>
              <a:buFont typeface="Proxima Nova"/>
              <a:buNone/>
              <a:defRPr b="1" i="0" sz="2400">
                <a:solidFill>
                  <a:schemeClr val="accent1"/>
                </a:solidFill>
                <a:latin typeface="Proxima Nova"/>
                <a:ea typeface="Proxima Nova"/>
                <a:cs typeface="Proxima Nova"/>
                <a:sym typeface="Proxima Nov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9" name="Google Shape;269;p45"/>
          <p:cNvSpPr txBox="1"/>
          <p:nvPr>
            <p:ph idx="1" type="body"/>
          </p:nvPr>
        </p:nvSpPr>
        <p:spPr>
          <a:xfrm>
            <a:off x="628650" y="1409700"/>
            <a:ext cx="7886700" cy="29148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a:solidFill>
                  <a:schemeClr val="dk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0" name="Google Shape;270;p45"/>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lue">
  <p:cSld name="Title Blue">
    <p:bg>
      <p:bgPr>
        <a:solidFill>
          <a:schemeClr val="accent1"/>
        </a:solidFill>
      </p:bgPr>
    </p:bg>
    <p:spTree>
      <p:nvGrpSpPr>
        <p:cNvPr id="271" name="Shape 271"/>
        <p:cNvGrpSpPr/>
        <p:nvPr/>
      </p:nvGrpSpPr>
      <p:grpSpPr>
        <a:xfrm>
          <a:off x="0" y="0"/>
          <a:ext cx="0" cy="0"/>
          <a:chOff x="0" y="0"/>
          <a:chExt cx="0" cy="0"/>
        </a:xfrm>
      </p:grpSpPr>
      <p:pic>
        <p:nvPicPr>
          <p:cNvPr id="272" name="Google Shape;272;p46"/>
          <p:cNvPicPr preferRelativeResize="0"/>
          <p:nvPr/>
        </p:nvPicPr>
        <p:blipFill rotWithShape="1">
          <a:blip r:embed="rId2">
            <a:alphaModFix/>
          </a:blip>
          <a:srcRect b="0" l="0" r="0" t="0"/>
          <a:stretch/>
        </p:blipFill>
        <p:spPr>
          <a:xfrm>
            <a:off x="0" y="4814888"/>
            <a:ext cx="9143998" cy="328612"/>
          </a:xfrm>
          <a:prstGeom prst="rect">
            <a:avLst/>
          </a:prstGeom>
          <a:noFill/>
          <a:ln>
            <a:noFill/>
          </a:ln>
        </p:spPr>
      </p:pic>
      <p:sp>
        <p:nvSpPr>
          <p:cNvPr id="273" name="Google Shape;273;p46"/>
          <p:cNvSpPr txBox="1"/>
          <p:nvPr>
            <p:ph type="title"/>
          </p:nvPr>
        </p:nvSpPr>
        <p:spPr>
          <a:xfrm>
            <a:off x="628650" y="1527281"/>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3600"/>
              <a:buFont typeface="Proxima Nova"/>
              <a:buNone/>
              <a:defRPr sz="3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4" name="Google Shape;274;p46"/>
          <p:cNvSpPr txBox="1"/>
          <p:nvPr>
            <p:ph idx="1" type="subTitle"/>
          </p:nvPr>
        </p:nvSpPr>
        <p:spPr>
          <a:xfrm>
            <a:off x="1143000" y="2848313"/>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lt1"/>
              </a:buClr>
              <a:buSzPts val="1800"/>
              <a:buNone/>
              <a:defRPr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75" name="Google Shape;275;p46"/>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6" name="Shape 276"/>
        <p:cNvGrpSpPr/>
        <p:nvPr/>
      </p:nvGrpSpPr>
      <p:grpSpPr>
        <a:xfrm>
          <a:off x="0" y="0"/>
          <a:ext cx="0" cy="0"/>
          <a:chOff x="0" y="0"/>
          <a:chExt cx="0" cy="0"/>
        </a:xfrm>
      </p:grpSpPr>
      <p:sp>
        <p:nvSpPr>
          <p:cNvPr id="277" name="Google Shape;277;p47"/>
          <p:cNvSpPr txBox="1"/>
          <p:nvPr>
            <p:ph type="title"/>
          </p:nvPr>
        </p:nvSpPr>
        <p:spPr>
          <a:xfrm>
            <a:off x="311700" y="2150850"/>
            <a:ext cx="8520600" cy="841800"/>
          </a:xfrm>
          <a:prstGeom prst="rect">
            <a:avLst/>
          </a:prstGeom>
        </p:spPr>
        <p:txBody>
          <a:bodyPr anchorCtr="0" anchor="ctr" bIns="34275" lIns="68575" spcFirstLastPara="1" rIns="68575" wrap="square" tIns="3427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78" name="Google Shape;278;p47"/>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Text Slide 1 1">
  <p:cSld name="White Text Slide_2_2">
    <p:spTree>
      <p:nvGrpSpPr>
        <p:cNvPr id="279" name="Shape 279"/>
        <p:cNvGrpSpPr/>
        <p:nvPr/>
      </p:nvGrpSpPr>
      <p:grpSpPr>
        <a:xfrm>
          <a:off x="0" y="0"/>
          <a:ext cx="0" cy="0"/>
          <a:chOff x="0" y="0"/>
          <a:chExt cx="0" cy="0"/>
        </a:xfrm>
      </p:grpSpPr>
      <p:sp>
        <p:nvSpPr>
          <p:cNvPr id="280" name="Google Shape;280;p48"/>
          <p:cNvSpPr/>
          <p:nvPr/>
        </p:nvSpPr>
        <p:spPr>
          <a:xfrm>
            <a:off x="0" y="4762538"/>
            <a:ext cx="9144000" cy="381000"/>
          </a:xfrm>
          <a:prstGeom prst="rect">
            <a:avLst/>
          </a:prstGeom>
          <a:solidFill>
            <a:srgbClr val="15638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Canvas logo" id="281" name="Google Shape;281;p48"/>
          <p:cNvPicPr preferRelativeResize="0"/>
          <p:nvPr/>
        </p:nvPicPr>
        <p:blipFill>
          <a:blip r:embed="rId2">
            <a:alphaModFix/>
          </a:blip>
          <a:stretch>
            <a:fillRect/>
          </a:stretch>
        </p:blipFill>
        <p:spPr>
          <a:xfrm>
            <a:off x="225900" y="4881581"/>
            <a:ext cx="573619" cy="142838"/>
          </a:xfrm>
          <a:prstGeom prst="rect">
            <a:avLst/>
          </a:prstGeom>
          <a:noFill/>
          <a:ln>
            <a:noFill/>
          </a:ln>
        </p:spPr>
      </p:pic>
      <p:pic>
        <p:nvPicPr>
          <p:cNvPr descr="Instructure logo" id="282" name="Google Shape;282;p48"/>
          <p:cNvPicPr preferRelativeResize="0"/>
          <p:nvPr/>
        </p:nvPicPr>
        <p:blipFill>
          <a:blip r:embed="rId3">
            <a:alphaModFix/>
          </a:blip>
          <a:stretch>
            <a:fillRect/>
          </a:stretch>
        </p:blipFill>
        <p:spPr>
          <a:xfrm>
            <a:off x="8128913" y="4894706"/>
            <a:ext cx="816102" cy="116586"/>
          </a:xfrm>
          <a:prstGeom prst="rect">
            <a:avLst/>
          </a:prstGeom>
          <a:noFill/>
          <a:ln>
            <a:noFill/>
          </a:ln>
        </p:spPr>
      </p:pic>
      <p:pic>
        <p:nvPicPr>
          <p:cNvPr id="283" name="Google Shape;283;p48"/>
          <p:cNvPicPr preferRelativeResize="0"/>
          <p:nvPr/>
        </p:nvPicPr>
        <p:blipFill>
          <a:blip r:embed="rId4">
            <a:alphaModFix/>
          </a:blip>
          <a:stretch>
            <a:fillRect/>
          </a:stretch>
        </p:blipFill>
        <p:spPr>
          <a:xfrm>
            <a:off x="7136150" y="229150"/>
            <a:ext cx="1768226" cy="469150"/>
          </a:xfrm>
          <a:prstGeom prst="rect">
            <a:avLst/>
          </a:prstGeom>
          <a:noFill/>
          <a:ln>
            <a:noFill/>
          </a:ln>
        </p:spPr>
      </p:pic>
      <p:sp>
        <p:nvSpPr>
          <p:cNvPr id="284" name="Google Shape;284;p48"/>
          <p:cNvSpPr txBox="1"/>
          <p:nvPr/>
        </p:nvSpPr>
        <p:spPr>
          <a:xfrm>
            <a:off x="5655400" y="4668200"/>
            <a:ext cx="48189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285" name="Google Shape;285;p48"/>
          <p:cNvSpPr txBox="1"/>
          <p:nvPr>
            <p:ph type="title"/>
          </p:nvPr>
        </p:nvSpPr>
        <p:spPr>
          <a:xfrm>
            <a:off x="225900" y="128826"/>
            <a:ext cx="6625800" cy="803400"/>
          </a:xfrm>
          <a:prstGeom prst="rect">
            <a:avLst/>
          </a:prstGeom>
          <a:noFill/>
          <a:ln>
            <a:noFill/>
          </a:ln>
        </p:spPr>
        <p:txBody>
          <a:bodyPr anchorCtr="0" anchor="ctr" bIns="34275" lIns="68575" spcFirstLastPara="1" rIns="68575" wrap="square" tIns="34275">
            <a:noAutofit/>
          </a:bodyPr>
          <a:lstStyle>
            <a:lvl1pPr lvl="0" rtl="0">
              <a:lnSpc>
                <a:spcPct val="90000"/>
              </a:lnSpc>
              <a:spcBef>
                <a:spcPts val="0"/>
              </a:spcBef>
              <a:spcAft>
                <a:spcPts val="0"/>
              </a:spcAft>
              <a:buClr>
                <a:srgbClr val="156380"/>
              </a:buClr>
              <a:buSzPts val="3600"/>
              <a:buFont typeface="Proxima Nova Extrabold"/>
              <a:buNone/>
              <a:defRPr b="1" i="0" sz="3600">
                <a:solidFill>
                  <a:srgbClr val="156380"/>
                </a:solidFill>
                <a:latin typeface="Proxima Nova Extrabold"/>
                <a:ea typeface="Proxima Nova Extrabold"/>
                <a:cs typeface="Proxima Nova Extrabold"/>
                <a:sym typeface="Proxima Nova Extrabold"/>
              </a:defRPr>
            </a:lvl1pPr>
            <a:lvl2pPr lvl="1" rtl="0">
              <a:spcBef>
                <a:spcPts val="0"/>
              </a:spcBef>
              <a:spcAft>
                <a:spcPts val="0"/>
              </a:spcAft>
              <a:buClr>
                <a:srgbClr val="156380"/>
              </a:buClr>
              <a:buSzPts val="1100"/>
              <a:buNone/>
              <a:defRPr>
                <a:solidFill>
                  <a:srgbClr val="156380"/>
                </a:solidFill>
              </a:defRPr>
            </a:lvl2pPr>
            <a:lvl3pPr lvl="2" rtl="0">
              <a:spcBef>
                <a:spcPts val="0"/>
              </a:spcBef>
              <a:spcAft>
                <a:spcPts val="0"/>
              </a:spcAft>
              <a:buClr>
                <a:srgbClr val="156380"/>
              </a:buClr>
              <a:buSzPts val="1100"/>
              <a:buNone/>
              <a:defRPr>
                <a:solidFill>
                  <a:srgbClr val="156380"/>
                </a:solidFill>
              </a:defRPr>
            </a:lvl3pPr>
            <a:lvl4pPr lvl="3" rtl="0">
              <a:spcBef>
                <a:spcPts val="0"/>
              </a:spcBef>
              <a:spcAft>
                <a:spcPts val="0"/>
              </a:spcAft>
              <a:buClr>
                <a:srgbClr val="156380"/>
              </a:buClr>
              <a:buSzPts val="1100"/>
              <a:buNone/>
              <a:defRPr>
                <a:solidFill>
                  <a:srgbClr val="156380"/>
                </a:solidFill>
              </a:defRPr>
            </a:lvl4pPr>
            <a:lvl5pPr lvl="4" rtl="0">
              <a:spcBef>
                <a:spcPts val="0"/>
              </a:spcBef>
              <a:spcAft>
                <a:spcPts val="0"/>
              </a:spcAft>
              <a:buClr>
                <a:srgbClr val="156380"/>
              </a:buClr>
              <a:buSzPts val="1100"/>
              <a:buNone/>
              <a:defRPr>
                <a:solidFill>
                  <a:srgbClr val="156380"/>
                </a:solidFill>
              </a:defRPr>
            </a:lvl5pPr>
            <a:lvl6pPr lvl="5" rtl="0">
              <a:spcBef>
                <a:spcPts val="0"/>
              </a:spcBef>
              <a:spcAft>
                <a:spcPts val="0"/>
              </a:spcAft>
              <a:buClr>
                <a:srgbClr val="156380"/>
              </a:buClr>
              <a:buSzPts val="1100"/>
              <a:buNone/>
              <a:defRPr>
                <a:solidFill>
                  <a:srgbClr val="156380"/>
                </a:solidFill>
              </a:defRPr>
            </a:lvl6pPr>
            <a:lvl7pPr lvl="6" rtl="0">
              <a:spcBef>
                <a:spcPts val="0"/>
              </a:spcBef>
              <a:spcAft>
                <a:spcPts val="0"/>
              </a:spcAft>
              <a:buClr>
                <a:srgbClr val="156380"/>
              </a:buClr>
              <a:buSzPts val="1100"/>
              <a:buNone/>
              <a:defRPr>
                <a:solidFill>
                  <a:srgbClr val="156380"/>
                </a:solidFill>
              </a:defRPr>
            </a:lvl7pPr>
            <a:lvl8pPr lvl="7" rtl="0">
              <a:spcBef>
                <a:spcPts val="0"/>
              </a:spcBef>
              <a:spcAft>
                <a:spcPts val="0"/>
              </a:spcAft>
              <a:buClr>
                <a:srgbClr val="156380"/>
              </a:buClr>
              <a:buSzPts val="1100"/>
              <a:buNone/>
              <a:defRPr>
                <a:solidFill>
                  <a:srgbClr val="156380"/>
                </a:solidFill>
              </a:defRPr>
            </a:lvl8pPr>
            <a:lvl9pPr lvl="8" rtl="0">
              <a:spcBef>
                <a:spcPts val="0"/>
              </a:spcBef>
              <a:spcAft>
                <a:spcPts val="0"/>
              </a:spcAft>
              <a:buClr>
                <a:srgbClr val="156380"/>
              </a:buClr>
              <a:buSzPts val="1100"/>
              <a:buNone/>
              <a:defRPr>
                <a:solidFill>
                  <a:srgbClr val="156380"/>
                </a:solidFill>
              </a:defRPr>
            </a:lvl9pPr>
          </a:lstStyle>
          <a:p/>
        </p:txBody>
      </p:sp>
    </p:spTree>
  </p:cSld>
  <p:clrMapOvr>
    <a:masterClrMapping/>
  </p:clrMapOvr>
  <p:extLst>
    <p:ext uri="{DCECCB84-F9BA-43D5-87BE-67443E8EF086}">
      <p15:sldGuideLst>
        <p15:guide id="1" pos="568">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ining Cover 5 1 1">
  <p:cSld name="Training Cover 5_2_1_1">
    <p:spTree>
      <p:nvGrpSpPr>
        <p:cNvPr id="286" name="Shape 286"/>
        <p:cNvGrpSpPr/>
        <p:nvPr/>
      </p:nvGrpSpPr>
      <p:grpSpPr>
        <a:xfrm>
          <a:off x="0" y="0"/>
          <a:ext cx="0" cy="0"/>
          <a:chOff x="0" y="0"/>
          <a:chExt cx="0" cy="0"/>
        </a:xfrm>
      </p:grpSpPr>
      <p:pic>
        <p:nvPicPr>
          <p:cNvPr id="287" name="Google Shape;287;p49"/>
          <p:cNvPicPr preferRelativeResize="0"/>
          <p:nvPr/>
        </p:nvPicPr>
        <p:blipFill rotWithShape="1">
          <a:blip r:embed="rId2">
            <a:alphaModFix/>
          </a:blip>
          <a:srcRect b="11463" l="7570" r="0" t="4861"/>
          <a:stretch/>
        </p:blipFill>
        <p:spPr>
          <a:xfrm>
            <a:off x="0" y="0"/>
            <a:ext cx="9144000" cy="5143499"/>
          </a:xfrm>
          <a:prstGeom prst="rect">
            <a:avLst/>
          </a:prstGeom>
          <a:noFill/>
          <a:ln>
            <a:noFill/>
          </a:ln>
        </p:spPr>
      </p:pic>
      <p:sp>
        <p:nvSpPr>
          <p:cNvPr id="288" name="Google Shape;288;p49"/>
          <p:cNvSpPr txBox="1"/>
          <p:nvPr>
            <p:ph type="ctrTitle"/>
          </p:nvPr>
        </p:nvSpPr>
        <p:spPr>
          <a:xfrm>
            <a:off x="1142988" y="1889257"/>
            <a:ext cx="6858000" cy="13650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0"/>
              </a:spcBef>
              <a:spcAft>
                <a:spcPts val="0"/>
              </a:spcAft>
              <a:buClr>
                <a:schemeClr val="lt1"/>
              </a:buClr>
              <a:buSzPts val="4500"/>
              <a:buFont typeface="Proxima Nova Extrabold"/>
              <a:buNone/>
              <a:defRPr b="1" i="0" sz="45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289" name="Google Shape;289;p49"/>
          <p:cNvPicPr preferRelativeResize="0"/>
          <p:nvPr/>
        </p:nvPicPr>
        <p:blipFill>
          <a:blip r:embed="rId3">
            <a:alphaModFix/>
          </a:blip>
          <a:stretch>
            <a:fillRect/>
          </a:stretch>
        </p:blipFill>
        <p:spPr>
          <a:xfrm>
            <a:off x="7136150" y="261725"/>
            <a:ext cx="1790350" cy="47504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 List Content" type="twoObj">
  <p:cSld name="TWO_OBJECTS">
    <p:spTree>
      <p:nvGrpSpPr>
        <p:cNvPr id="290" name="Shape 290"/>
        <p:cNvGrpSpPr/>
        <p:nvPr/>
      </p:nvGrpSpPr>
      <p:grpSpPr>
        <a:xfrm>
          <a:off x="0" y="0"/>
          <a:ext cx="0" cy="0"/>
          <a:chOff x="0" y="0"/>
          <a:chExt cx="0" cy="0"/>
        </a:xfrm>
      </p:grpSpPr>
      <p:pic>
        <p:nvPicPr>
          <p:cNvPr id="291" name="Google Shape;291;p50"/>
          <p:cNvPicPr preferRelativeResize="0"/>
          <p:nvPr/>
        </p:nvPicPr>
        <p:blipFill rotWithShape="1">
          <a:blip r:embed="rId2">
            <a:alphaModFix/>
          </a:blip>
          <a:srcRect b="0" l="0" r="0" t="0"/>
          <a:stretch/>
        </p:blipFill>
        <p:spPr>
          <a:xfrm>
            <a:off x="0" y="4819120"/>
            <a:ext cx="9143998" cy="328613"/>
          </a:xfrm>
          <a:prstGeom prst="rect">
            <a:avLst/>
          </a:prstGeom>
          <a:noFill/>
          <a:ln>
            <a:noFill/>
          </a:ln>
        </p:spPr>
      </p:pic>
      <p:sp>
        <p:nvSpPr>
          <p:cNvPr id="292" name="Google Shape;292;p5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1"/>
              </a:buClr>
              <a:buSzPts val="2400"/>
              <a:buFont typeface="Proxima Nova"/>
              <a:buNone/>
              <a:defRPr sz="2400">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3" name="Google Shape;293;p5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Clr>
                <a:schemeClr val="dk1"/>
              </a:buClr>
              <a:buSzPts val="1800"/>
              <a:buChar char="•"/>
              <a:defRPr sz="1800">
                <a:solidFill>
                  <a:schemeClr val="dk1"/>
                </a:solidFill>
              </a:defRPr>
            </a:lvl1pPr>
            <a:lvl2pPr indent="-323850" lvl="1" marL="914400" rtl="0" algn="l">
              <a:lnSpc>
                <a:spcPct val="90000"/>
              </a:lnSpc>
              <a:spcBef>
                <a:spcPts val="400"/>
              </a:spcBef>
              <a:spcAft>
                <a:spcPts val="0"/>
              </a:spcAft>
              <a:buClr>
                <a:schemeClr val="dk1"/>
              </a:buClr>
              <a:buSzPts val="1500"/>
              <a:buChar char="•"/>
              <a:defRPr sz="1500">
                <a:solidFill>
                  <a:schemeClr val="dk1"/>
                </a:solidFill>
              </a:defRPr>
            </a:lvl2pPr>
            <a:lvl3pPr indent="-317500" lvl="2" marL="1371600" rtl="0" algn="l">
              <a:lnSpc>
                <a:spcPct val="90000"/>
              </a:lnSpc>
              <a:spcBef>
                <a:spcPts val="400"/>
              </a:spcBef>
              <a:spcAft>
                <a:spcPts val="0"/>
              </a:spcAft>
              <a:buClr>
                <a:schemeClr val="dk1"/>
              </a:buClr>
              <a:buSzPts val="1400"/>
              <a:buChar char="•"/>
              <a:defRPr sz="1400">
                <a:solidFill>
                  <a:schemeClr val="dk1"/>
                </a:solidFill>
              </a:defRPr>
            </a:lvl3pPr>
            <a:lvl4pPr indent="-304800" lvl="3" marL="1828800" rtl="0" algn="l">
              <a:lnSpc>
                <a:spcPct val="90000"/>
              </a:lnSpc>
              <a:spcBef>
                <a:spcPts val="400"/>
              </a:spcBef>
              <a:spcAft>
                <a:spcPts val="0"/>
              </a:spcAft>
              <a:buClr>
                <a:schemeClr val="dk1"/>
              </a:buClr>
              <a:buSzPts val="1200"/>
              <a:buChar char="•"/>
              <a:defRPr sz="1200">
                <a:solidFill>
                  <a:schemeClr val="dk1"/>
                </a:solidFill>
              </a:defRPr>
            </a:lvl4pPr>
            <a:lvl5pPr indent="-298450" lvl="4" marL="2286000" rtl="0" algn="l">
              <a:lnSpc>
                <a:spcPct val="90000"/>
              </a:lnSpc>
              <a:spcBef>
                <a:spcPts val="400"/>
              </a:spcBef>
              <a:spcAft>
                <a:spcPts val="0"/>
              </a:spcAft>
              <a:buClr>
                <a:schemeClr val="dk1"/>
              </a:buClr>
              <a:buSzPts val="1100"/>
              <a:buChar char="•"/>
              <a:defRPr sz="1100">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4" name="Google Shape;294;p5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Clr>
                <a:schemeClr val="dk1"/>
              </a:buClr>
              <a:buSzPts val="1800"/>
              <a:buChar char="•"/>
              <a:defRPr sz="1800">
                <a:solidFill>
                  <a:schemeClr val="dk1"/>
                </a:solidFill>
              </a:defRPr>
            </a:lvl1pPr>
            <a:lvl2pPr indent="-323850" lvl="1" marL="914400" rtl="0" algn="l">
              <a:lnSpc>
                <a:spcPct val="90000"/>
              </a:lnSpc>
              <a:spcBef>
                <a:spcPts val="400"/>
              </a:spcBef>
              <a:spcAft>
                <a:spcPts val="0"/>
              </a:spcAft>
              <a:buClr>
                <a:schemeClr val="dk1"/>
              </a:buClr>
              <a:buSzPts val="1500"/>
              <a:buChar char="•"/>
              <a:defRPr sz="1500">
                <a:solidFill>
                  <a:schemeClr val="dk1"/>
                </a:solidFill>
              </a:defRPr>
            </a:lvl2pPr>
            <a:lvl3pPr indent="-317500" lvl="2" marL="1371600" rtl="0" algn="l">
              <a:lnSpc>
                <a:spcPct val="90000"/>
              </a:lnSpc>
              <a:spcBef>
                <a:spcPts val="400"/>
              </a:spcBef>
              <a:spcAft>
                <a:spcPts val="0"/>
              </a:spcAft>
              <a:buClr>
                <a:schemeClr val="dk1"/>
              </a:buClr>
              <a:buSzPts val="1400"/>
              <a:buChar char="•"/>
              <a:defRPr sz="1400">
                <a:solidFill>
                  <a:schemeClr val="dk1"/>
                </a:solidFill>
              </a:defRPr>
            </a:lvl3pPr>
            <a:lvl4pPr indent="-304800" lvl="3" marL="1828800" rtl="0" algn="l">
              <a:lnSpc>
                <a:spcPct val="90000"/>
              </a:lnSpc>
              <a:spcBef>
                <a:spcPts val="400"/>
              </a:spcBef>
              <a:spcAft>
                <a:spcPts val="0"/>
              </a:spcAft>
              <a:buClr>
                <a:schemeClr val="dk1"/>
              </a:buClr>
              <a:buSzPts val="1200"/>
              <a:buChar char="•"/>
              <a:defRPr sz="1200">
                <a:solidFill>
                  <a:schemeClr val="dk1"/>
                </a:solidFill>
              </a:defRPr>
            </a:lvl4pPr>
            <a:lvl5pPr indent="-298450" lvl="4" marL="2286000" rtl="0" algn="l">
              <a:lnSpc>
                <a:spcPct val="90000"/>
              </a:lnSpc>
              <a:spcBef>
                <a:spcPts val="400"/>
              </a:spcBef>
              <a:spcAft>
                <a:spcPts val="0"/>
              </a:spcAft>
              <a:buClr>
                <a:schemeClr val="dk1"/>
              </a:buClr>
              <a:buSzPts val="1100"/>
              <a:buChar char="•"/>
              <a:defRPr sz="1100">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95" name="Google Shape;295;p50"/>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pic>
        <p:nvPicPr>
          <p:cNvPr id="296" name="Google Shape;296;p50"/>
          <p:cNvPicPr preferRelativeResize="0"/>
          <p:nvPr/>
        </p:nvPicPr>
        <p:blipFill rotWithShape="1">
          <a:blip r:embed="rId3">
            <a:alphaModFix/>
          </a:blip>
          <a:srcRect b="0" l="0" r="0" t="0"/>
          <a:stretch/>
        </p:blipFill>
        <p:spPr>
          <a:xfrm>
            <a:off x="87085" y="4902888"/>
            <a:ext cx="1174612" cy="16578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p:cSld name="TItle White">
    <p:spTree>
      <p:nvGrpSpPr>
        <p:cNvPr id="297" name="Shape 297"/>
        <p:cNvGrpSpPr/>
        <p:nvPr/>
      </p:nvGrpSpPr>
      <p:grpSpPr>
        <a:xfrm>
          <a:off x="0" y="0"/>
          <a:ext cx="0" cy="0"/>
          <a:chOff x="0" y="0"/>
          <a:chExt cx="0" cy="0"/>
        </a:xfrm>
      </p:grpSpPr>
      <p:sp>
        <p:nvSpPr>
          <p:cNvPr id="298" name="Google Shape;298;p51"/>
          <p:cNvSpPr txBox="1"/>
          <p:nvPr>
            <p:ph type="title"/>
          </p:nvPr>
        </p:nvSpPr>
        <p:spPr>
          <a:xfrm>
            <a:off x="628650" y="1527281"/>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accent1"/>
              </a:buClr>
              <a:buSzPts val="3600"/>
              <a:buFont typeface="Proxima Nova"/>
              <a:buNone/>
              <a:defRPr sz="3600">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9" name="Google Shape;299;p51"/>
          <p:cNvSpPr txBox="1"/>
          <p:nvPr>
            <p:ph idx="1" type="subTitle"/>
          </p:nvPr>
        </p:nvSpPr>
        <p:spPr>
          <a:xfrm>
            <a:off x="1143000" y="2848313"/>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2"/>
              </a:buClr>
              <a:buSzPts val="1800"/>
              <a:buNone/>
              <a:defRPr sz="1800">
                <a:solidFill>
                  <a:schemeClr val="dk2"/>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00" name="Google Shape;300;p51"/>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1pPr>
            <a:lvl2pPr indent="0" lvl="1"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2pPr>
            <a:lvl3pPr indent="0" lvl="2"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3pPr>
            <a:lvl4pPr indent="0" lvl="3"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4pPr>
            <a:lvl5pPr indent="0" lvl="4"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5pPr>
            <a:lvl6pPr indent="0" lvl="5"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6pPr>
            <a:lvl7pPr indent="0" lvl="6"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7pPr>
            <a:lvl8pPr indent="0" lvl="7"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8pPr>
            <a:lvl9pPr indent="0" lvl="8" marL="0" marR="0" rtl="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pic>
        <p:nvPicPr>
          <p:cNvPr id="301" name="Google Shape;301;p51"/>
          <p:cNvPicPr preferRelativeResize="0"/>
          <p:nvPr/>
        </p:nvPicPr>
        <p:blipFill rotWithShape="1">
          <a:blip r:embed="rId2">
            <a:alphaModFix/>
          </a:blip>
          <a:srcRect b="0" l="0" r="0" t="0"/>
          <a:stretch/>
        </p:blipFill>
        <p:spPr>
          <a:xfrm>
            <a:off x="0" y="4819120"/>
            <a:ext cx="9143998" cy="328613"/>
          </a:xfrm>
          <a:prstGeom prst="rect">
            <a:avLst/>
          </a:prstGeom>
          <a:noFill/>
          <a:ln>
            <a:noFill/>
          </a:ln>
        </p:spPr>
      </p:pic>
      <p:pic>
        <p:nvPicPr>
          <p:cNvPr id="302" name="Google Shape;302;p51"/>
          <p:cNvPicPr preferRelativeResize="0"/>
          <p:nvPr/>
        </p:nvPicPr>
        <p:blipFill rotWithShape="1">
          <a:blip r:embed="rId3">
            <a:alphaModFix/>
          </a:blip>
          <a:srcRect b="0" l="0" r="0" t="0"/>
          <a:stretch/>
        </p:blipFill>
        <p:spPr>
          <a:xfrm>
            <a:off x="87085" y="4902888"/>
            <a:ext cx="1174612" cy="16578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Alternate">
  <p:cSld name="Title White Alternate">
    <p:bg>
      <p:bgPr>
        <a:solidFill>
          <a:schemeClr val="lt1"/>
        </a:solidFill>
      </p:bgPr>
    </p:bg>
    <p:spTree>
      <p:nvGrpSpPr>
        <p:cNvPr id="30" name="Shape 30"/>
        <p:cNvGrpSpPr/>
        <p:nvPr/>
      </p:nvGrpSpPr>
      <p:grpSpPr>
        <a:xfrm>
          <a:off x="0" y="0"/>
          <a:ext cx="0" cy="0"/>
          <a:chOff x="0" y="0"/>
          <a:chExt cx="0" cy="0"/>
        </a:xfrm>
      </p:grpSpPr>
      <p:pic>
        <p:nvPicPr>
          <p:cNvPr id="31" name="Google Shape;31;p6"/>
          <p:cNvPicPr preferRelativeResize="0"/>
          <p:nvPr/>
        </p:nvPicPr>
        <p:blipFill rotWithShape="1">
          <a:blip r:embed="rId2">
            <a:alphaModFix/>
          </a:blip>
          <a:srcRect b="0" l="0" r="0" t="0"/>
          <a:stretch/>
        </p:blipFill>
        <p:spPr>
          <a:xfrm>
            <a:off x="0" y="4695825"/>
            <a:ext cx="9144000" cy="447675"/>
          </a:xfrm>
          <a:prstGeom prst="rect">
            <a:avLst/>
          </a:prstGeom>
          <a:noFill/>
          <a:ln>
            <a:noFill/>
          </a:ln>
        </p:spPr>
      </p:pic>
      <p:sp>
        <p:nvSpPr>
          <p:cNvPr id="32" name="Google Shape;32;p6"/>
          <p:cNvSpPr txBox="1"/>
          <p:nvPr>
            <p:ph type="title"/>
          </p:nvPr>
        </p:nvSpPr>
        <p:spPr>
          <a:xfrm>
            <a:off x="628650" y="1527281"/>
            <a:ext cx="7886700" cy="994172"/>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accent1"/>
              </a:buClr>
              <a:buSzPts val="3600"/>
              <a:buFont typeface="Proxima Nova"/>
              <a:buNone/>
              <a:defRPr sz="3600">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 name="Google Shape;33;p6"/>
          <p:cNvSpPr txBox="1"/>
          <p:nvPr>
            <p:ph idx="1" type="subTitle"/>
          </p:nvPr>
        </p:nvSpPr>
        <p:spPr>
          <a:xfrm>
            <a:off x="1143000" y="2848313"/>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accent1"/>
              </a:buClr>
              <a:buSzPts val="1800"/>
              <a:buNone/>
              <a:defRPr sz="1800">
                <a:solidFill>
                  <a:schemeClr val="accent1"/>
                </a:solidFill>
                <a:latin typeface="Proxima Nova"/>
                <a:ea typeface="Proxima Nova"/>
                <a:cs typeface="Proxima Nova"/>
                <a:sym typeface="Proxima Nova"/>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34" name="Google Shape;34;p6"/>
          <p:cNvPicPr preferRelativeResize="0"/>
          <p:nvPr/>
        </p:nvPicPr>
        <p:blipFill rotWithShape="1">
          <a:blip r:embed="rId3">
            <a:alphaModFix/>
          </a:blip>
          <a:srcRect b="0" l="0" r="0" t="0"/>
          <a:stretch/>
        </p:blipFill>
        <p:spPr>
          <a:xfrm>
            <a:off x="87084" y="4838900"/>
            <a:ext cx="853693" cy="12049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cSld name="Blue Blank">
    <p:bg>
      <p:bgPr>
        <a:solidFill>
          <a:schemeClr val="accent1"/>
        </a:solidFill>
      </p:bgPr>
    </p:bg>
    <p:spTree>
      <p:nvGrpSpPr>
        <p:cNvPr id="307" name="Shape 307"/>
        <p:cNvGrpSpPr/>
        <p:nvPr/>
      </p:nvGrpSpPr>
      <p:grpSpPr>
        <a:xfrm>
          <a:off x="0" y="0"/>
          <a:ext cx="0" cy="0"/>
          <a:chOff x="0" y="0"/>
          <a:chExt cx="0" cy="0"/>
        </a:xfrm>
      </p:grpSpPr>
      <p:pic>
        <p:nvPicPr>
          <p:cNvPr id="308" name="Google Shape;308;p53"/>
          <p:cNvPicPr preferRelativeResize="0"/>
          <p:nvPr/>
        </p:nvPicPr>
        <p:blipFill rotWithShape="1">
          <a:blip r:embed="rId2">
            <a:alphaModFix/>
          </a:blip>
          <a:srcRect b="0" l="0" r="0" t="0"/>
          <a:stretch/>
        </p:blipFill>
        <p:spPr>
          <a:xfrm>
            <a:off x="0" y="4818824"/>
            <a:ext cx="9143998" cy="328612"/>
          </a:xfrm>
          <a:prstGeom prst="rect">
            <a:avLst/>
          </a:prstGeom>
          <a:noFill/>
          <a:ln>
            <a:noFill/>
          </a:ln>
        </p:spPr>
      </p:pic>
      <p:sp>
        <p:nvSpPr>
          <p:cNvPr id="309" name="Google Shape;309;p53"/>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p:cSld name="TItle White">
    <p:spTree>
      <p:nvGrpSpPr>
        <p:cNvPr id="310" name="Shape 310"/>
        <p:cNvGrpSpPr/>
        <p:nvPr/>
      </p:nvGrpSpPr>
      <p:grpSpPr>
        <a:xfrm>
          <a:off x="0" y="0"/>
          <a:ext cx="0" cy="0"/>
          <a:chOff x="0" y="0"/>
          <a:chExt cx="0" cy="0"/>
        </a:xfrm>
      </p:grpSpPr>
      <p:pic>
        <p:nvPicPr>
          <p:cNvPr id="311" name="Google Shape;311;p54"/>
          <p:cNvPicPr preferRelativeResize="0"/>
          <p:nvPr/>
        </p:nvPicPr>
        <p:blipFill rotWithShape="1">
          <a:blip r:embed="rId2">
            <a:alphaModFix/>
          </a:blip>
          <a:srcRect b="0" l="0" r="0" t="0"/>
          <a:stretch/>
        </p:blipFill>
        <p:spPr>
          <a:xfrm>
            <a:off x="0" y="4814888"/>
            <a:ext cx="9143998" cy="328612"/>
          </a:xfrm>
          <a:prstGeom prst="rect">
            <a:avLst/>
          </a:prstGeom>
          <a:noFill/>
          <a:ln>
            <a:noFill/>
          </a:ln>
        </p:spPr>
      </p:pic>
      <p:sp>
        <p:nvSpPr>
          <p:cNvPr id="312" name="Google Shape;312;p54"/>
          <p:cNvSpPr txBox="1"/>
          <p:nvPr>
            <p:ph type="title"/>
          </p:nvPr>
        </p:nvSpPr>
        <p:spPr>
          <a:xfrm>
            <a:off x="628650" y="1527281"/>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accent1"/>
              </a:buClr>
              <a:buSzPts val="3600"/>
              <a:buFont typeface="Proxima Nova"/>
              <a:buNone/>
              <a:defRPr sz="36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3" name="Google Shape;313;p54"/>
          <p:cNvSpPr txBox="1"/>
          <p:nvPr>
            <p:ph idx="1" type="subTitle"/>
          </p:nvPr>
        </p:nvSpPr>
        <p:spPr>
          <a:xfrm>
            <a:off x="1143000" y="2848313"/>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2"/>
              </a:buClr>
              <a:buSzPts val="1800"/>
              <a:buNone/>
              <a:defRPr sz="1800">
                <a:solidFill>
                  <a:schemeClr val="dk2"/>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14" name="Google Shape;314;p54"/>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lue">
  <p:cSld name="Title Blue">
    <p:bg>
      <p:bgPr>
        <a:solidFill>
          <a:schemeClr val="accent1"/>
        </a:solidFill>
      </p:bgPr>
    </p:bg>
    <p:spTree>
      <p:nvGrpSpPr>
        <p:cNvPr id="315" name="Shape 315"/>
        <p:cNvGrpSpPr/>
        <p:nvPr/>
      </p:nvGrpSpPr>
      <p:grpSpPr>
        <a:xfrm>
          <a:off x="0" y="0"/>
          <a:ext cx="0" cy="0"/>
          <a:chOff x="0" y="0"/>
          <a:chExt cx="0" cy="0"/>
        </a:xfrm>
      </p:grpSpPr>
      <p:pic>
        <p:nvPicPr>
          <p:cNvPr id="316" name="Google Shape;316;p55"/>
          <p:cNvPicPr preferRelativeResize="0"/>
          <p:nvPr/>
        </p:nvPicPr>
        <p:blipFill rotWithShape="1">
          <a:blip r:embed="rId2">
            <a:alphaModFix/>
          </a:blip>
          <a:srcRect b="0" l="0" r="0" t="0"/>
          <a:stretch/>
        </p:blipFill>
        <p:spPr>
          <a:xfrm>
            <a:off x="0" y="4814888"/>
            <a:ext cx="9143998" cy="328612"/>
          </a:xfrm>
          <a:prstGeom prst="rect">
            <a:avLst/>
          </a:prstGeom>
          <a:noFill/>
          <a:ln>
            <a:noFill/>
          </a:ln>
        </p:spPr>
      </p:pic>
      <p:sp>
        <p:nvSpPr>
          <p:cNvPr id="317" name="Google Shape;317;p55"/>
          <p:cNvSpPr txBox="1"/>
          <p:nvPr>
            <p:ph type="title"/>
          </p:nvPr>
        </p:nvSpPr>
        <p:spPr>
          <a:xfrm>
            <a:off x="628650" y="1527281"/>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3600"/>
              <a:buFont typeface="Proxima Nova"/>
              <a:buNone/>
              <a:defRPr sz="36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8" name="Google Shape;318;p55"/>
          <p:cNvSpPr txBox="1"/>
          <p:nvPr>
            <p:ph idx="1" type="subTitle"/>
          </p:nvPr>
        </p:nvSpPr>
        <p:spPr>
          <a:xfrm>
            <a:off x="1143000" y="2848313"/>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lt1"/>
              </a:buClr>
              <a:buSzPts val="1800"/>
              <a:buNone/>
              <a:defRPr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19" name="Google Shape;319;p55"/>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lue Alternate">
  <p:cSld name="Title Blue Alternate">
    <p:bg>
      <p:bgPr>
        <a:solidFill>
          <a:schemeClr val="accent4"/>
        </a:solidFill>
      </p:bgPr>
    </p:bg>
    <p:spTree>
      <p:nvGrpSpPr>
        <p:cNvPr id="320" name="Shape 320"/>
        <p:cNvGrpSpPr/>
        <p:nvPr/>
      </p:nvGrpSpPr>
      <p:grpSpPr>
        <a:xfrm>
          <a:off x="0" y="0"/>
          <a:ext cx="0" cy="0"/>
          <a:chOff x="0" y="0"/>
          <a:chExt cx="0" cy="0"/>
        </a:xfrm>
      </p:grpSpPr>
      <p:pic>
        <p:nvPicPr>
          <p:cNvPr id="321" name="Google Shape;321;p56"/>
          <p:cNvPicPr preferRelativeResize="0"/>
          <p:nvPr/>
        </p:nvPicPr>
        <p:blipFill rotWithShape="1">
          <a:blip r:embed="rId2">
            <a:alphaModFix/>
          </a:blip>
          <a:srcRect b="0" l="0" r="0" t="0"/>
          <a:stretch/>
        </p:blipFill>
        <p:spPr>
          <a:xfrm>
            <a:off x="0" y="4695825"/>
            <a:ext cx="9144000" cy="447675"/>
          </a:xfrm>
          <a:prstGeom prst="rect">
            <a:avLst/>
          </a:prstGeom>
          <a:noFill/>
          <a:ln>
            <a:noFill/>
          </a:ln>
        </p:spPr>
      </p:pic>
      <p:sp>
        <p:nvSpPr>
          <p:cNvPr id="322" name="Google Shape;322;p56"/>
          <p:cNvSpPr txBox="1"/>
          <p:nvPr>
            <p:ph type="title"/>
          </p:nvPr>
        </p:nvSpPr>
        <p:spPr>
          <a:xfrm>
            <a:off x="628650" y="1527281"/>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2"/>
              </a:buClr>
              <a:buSzPts val="3600"/>
              <a:buFont typeface="Proxima Nova"/>
              <a:buNone/>
              <a:defRPr sz="3600">
                <a:solidFill>
                  <a:schemeClr val="l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23" name="Google Shape;323;p56"/>
          <p:cNvSpPr txBox="1"/>
          <p:nvPr>
            <p:ph idx="1" type="subTitle"/>
          </p:nvPr>
        </p:nvSpPr>
        <p:spPr>
          <a:xfrm>
            <a:off x="1143000" y="2848313"/>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lt1"/>
              </a:buClr>
              <a:buSzPts val="1800"/>
              <a:buNone/>
              <a:defRPr sz="1800">
                <a:solidFill>
                  <a:schemeClr val="l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Alternate">
  <p:cSld name="Title White Alternate">
    <p:bg>
      <p:bgPr>
        <a:solidFill>
          <a:schemeClr val="lt1"/>
        </a:solidFill>
      </p:bgPr>
    </p:bg>
    <p:spTree>
      <p:nvGrpSpPr>
        <p:cNvPr id="324" name="Shape 324"/>
        <p:cNvGrpSpPr/>
        <p:nvPr/>
      </p:nvGrpSpPr>
      <p:grpSpPr>
        <a:xfrm>
          <a:off x="0" y="0"/>
          <a:ext cx="0" cy="0"/>
          <a:chOff x="0" y="0"/>
          <a:chExt cx="0" cy="0"/>
        </a:xfrm>
      </p:grpSpPr>
      <p:pic>
        <p:nvPicPr>
          <p:cNvPr id="325" name="Google Shape;325;p57"/>
          <p:cNvPicPr preferRelativeResize="0"/>
          <p:nvPr/>
        </p:nvPicPr>
        <p:blipFill rotWithShape="1">
          <a:blip r:embed="rId2">
            <a:alphaModFix/>
          </a:blip>
          <a:srcRect b="0" l="0" r="0" t="0"/>
          <a:stretch/>
        </p:blipFill>
        <p:spPr>
          <a:xfrm>
            <a:off x="0" y="4695825"/>
            <a:ext cx="9144000" cy="447675"/>
          </a:xfrm>
          <a:prstGeom prst="rect">
            <a:avLst/>
          </a:prstGeom>
          <a:noFill/>
          <a:ln>
            <a:noFill/>
          </a:ln>
        </p:spPr>
      </p:pic>
      <p:sp>
        <p:nvSpPr>
          <p:cNvPr id="326" name="Google Shape;326;p57"/>
          <p:cNvSpPr txBox="1"/>
          <p:nvPr>
            <p:ph type="title"/>
          </p:nvPr>
        </p:nvSpPr>
        <p:spPr>
          <a:xfrm>
            <a:off x="628650" y="1527281"/>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accent1"/>
              </a:buClr>
              <a:buSzPts val="3600"/>
              <a:buFont typeface="Proxima Nova"/>
              <a:buNone/>
              <a:defRPr sz="36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27" name="Google Shape;327;p57"/>
          <p:cNvSpPr txBox="1"/>
          <p:nvPr>
            <p:ph idx="1" type="subTitle"/>
          </p:nvPr>
        </p:nvSpPr>
        <p:spPr>
          <a:xfrm>
            <a:off x="1143000" y="2848313"/>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accent1"/>
              </a:buClr>
              <a:buSzPts val="1800"/>
              <a:buNone/>
              <a:defRPr sz="1800">
                <a:solidFill>
                  <a:schemeClr val="accent1"/>
                </a:solidFill>
                <a:latin typeface="Proxima Nova"/>
                <a:ea typeface="Proxima Nova"/>
                <a:cs typeface="Proxima Nova"/>
                <a:sym typeface="Proxima Nova"/>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p:cSld name="Title + Content">
    <p:spTree>
      <p:nvGrpSpPr>
        <p:cNvPr id="328" name="Shape 328"/>
        <p:cNvGrpSpPr/>
        <p:nvPr/>
      </p:nvGrpSpPr>
      <p:grpSpPr>
        <a:xfrm>
          <a:off x="0" y="0"/>
          <a:ext cx="0" cy="0"/>
          <a:chOff x="0" y="0"/>
          <a:chExt cx="0" cy="0"/>
        </a:xfrm>
      </p:grpSpPr>
      <p:pic>
        <p:nvPicPr>
          <p:cNvPr id="329" name="Google Shape;329;p58"/>
          <p:cNvPicPr preferRelativeResize="0"/>
          <p:nvPr/>
        </p:nvPicPr>
        <p:blipFill rotWithShape="1">
          <a:blip r:embed="rId2">
            <a:alphaModFix/>
          </a:blip>
          <a:srcRect b="0" l="0" r="0" t="0"/>
          <a:stretch/>
        </p:blipFill>
        <p:spPr>
          <a:xfrm>
            <a:off x="0" y="4814888"/>
            <a:ext cx="9143998" cy="328612"/>
          </a:xfrm>
          <a:prstGeom prst="rect">
            <a:avLst/>
          </a:prstGeom>
          <a:noFill/>
          <a:ln>
            <a:noFill/>
          </a:ln>
        </p:spPr>
      </p:pic>
      <p:sp>
        <p:nvSpPr>
          <p:cNvPr id="330" name="Google Shape;330;p5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1"/>
              </a:buClr>
              <a:buSzPts val="2400"/>
              <a:buFont typeface="Proxima Nova"/>
              <a:buNone/>
              <a:defRPr b="1" i="0" sz="2400">
                <a:solidFill>
                  <a:schemeClr val="accent1"/>
                </a:solidFill>
                <a:latin typeface="Proxima Nova"/>
                <a:ea typeface="Proxima Nova"/>
                <a:cs typeface="Proxima Nova"/>
                <a:sym typeface="Proxima Nov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31" name="Google Shape;331;p58"/>
          <p:cNvSpPr txBox="1"/>
          <p:nvPr>
            <p:ph idx="1" type="body"/>
          </p:nvPr>
        </p:nvSpPr>
        <p:spPr>
          <a:xfrm>
            <a:off x="628650" y="1409700"/>
            <a:ext cx="7886700" cy="29148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a:solidFill>
                  <a:schemeClr val="dk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2" name="Google Shape;332;p58"/>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 Content">
  <p:cSld name="Title + Two Column Content">
    <p:spTree>
      <p:nvGrpSpPr>
        <p:cNvPr id="333" name="Shape 333"/>
        <p:cNvGrpSpPr/>
        <p:nvPr/>
      </p:nvGrpSpPr>
      <p:grpSpPr>
        <a:xfrm>
          <a:off x="0" y="0"/>
          <a:ext cx="0" cy="0"/>
          <a:chOff x="0" y="0"/>
          <a:chExt cx="0" cy="0"/>
        </a:xfrm>
      </p:grpSpPr>
      <p:pic>
        <p:nvPicPr>
          <p:cNvPr id="334" name="Google Shape;334;p59"/>
          <p:cNvPicPr preferRelativeResize="0"/>
          <p:nvPr/>
        </p:nvPicPr>
        <p:blipFill rotWithShape="1">
          <a:blip r:embed="rId2">
            <a:alphaModFix/>
          </a:blip>
          <a:srcRect b="0" l="0" r="0" t="0"/>
          <a:stretch/>
        </p:blipFill>
        <p:spPr>
          <a:xfrm>
            <a:off x="0" y="4814888"/>
            <a:ext cx="9143998" cy="328612"/>
          </a:xfrm>
          <a:prstGeom prst="rect">
            <a:avLst/>
          </a:prstGeom>
          <a:noFill/>
          <a:ln>
            <a:noFill/>
          </a:ln>
        </p:spPr>
      </p:pic>
      <p:sp>
        <p:nvSpPr>
          <p:cNvPr id="335" name="Google Shape;335;p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1"/>
              </a:buClr>
              <a:buSzPts val="2400"/>
              <a:buFont typeface="Proxima Nova"/>
              <a:buNone/>
              <a:defRPr b="1" i="0" sz="2400">
                <a:solidFill>
                  <a:schemeClr val="accent1"/>
                </a:solidFill>
                <a:latin typeface="Proxima Nova"/>
                <a:ea typeface="Proxima Nova"/>
                <a:cs typeface="Proxima Nova"/>
                <a:sym typeface="Proxima Nov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36" name="Google Shape;336;p59"/>
          <p:cNvSpPr txBox="1"/>
          <p:nvPr>
            <p:ph idx="1" type="body"/>
          </p:nvPr>
        </p:nvSpPr>
        <p:spPr>
          <a:xfrm>
            <a:off x="628650" y="1409700"/>
            <a:ext cx="3800400" cy="29148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a:solidFill>
                  <a:schemeClr val="dk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7" name="Google Shape;337;p59"/>
          <p:cNvSpPr txBox="1"/>
          <p:nvPr>
            <p:ph idx="2" type="body"/>
          </p:nvPr>
        </p:nvSpPr>
        <p:spPr>
          <a:xfrm>
            <a:off x="4714875" y="1409700"/>
            <a:ext cx="3800400" cy="29148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a:solidFill>
                  <a:schemeClr val="dk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8" name="Google Shape;338;p59"/>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points (icons above)">
  <p:cSld name="Title + 3 points (icons above)">
    <p:spTree>
      <p:nvGrpSpPr>
        <p:cNvPr id="339" name="Shape 339"/>
        <p:cNvGrpSpPr/>
        <p:nvPr/>
      </p:nvGrpSpPr>
      <p:grpSpPr>
        <a:xfrm>
          <a:off x="0" y="0"/>
          <a:ext cx="0" cy="0"/>
          <a:chOff x="0" y="0"/>
          <a:chExt cx="0" cy="0"/>
        </a:xfrm>
      </p:grpSpPr>
      <p:pic>
        <p:nvPicPr>
          <p:cNvPr id="340" name="Google Shape;340;p60"/>
          <p:cNvPicPr preferRelativeResize="0"/>
          <p:nvPr/>
        </p:nvPicPr>
        <p:blipFill rotWithShape="1">
          <a:blip r:embed="rId2">
            <a:alphaModFix/>
          </a:blip>
          <a:srcRect b="0" l="0" r="0" t="0"/>
          <a:stretch/>
        </p:blipFill>
        <p:spPr>
          <a:xfrm>
            <a:off x="0" y="4814888"/>
            <a:ext cx="9143998" cy="328612"/>
          </a:xfrm>
          <a:prstGeom prst="rect">
            <a:avLst/>
          </a:prstGeom>
          <a:noFill/>
          <a:ln>
            <a:noFill/>
          </a:ln>
        </p:spPr>
      </p:pic>
      <p:sp>
        <p:nvSpPr>
          <p:cNvPr id="341" name="Google Shape;341;p6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1"/>
              </a:buClr>
              <a:buSzPts val="2400"/>
              <a:buFont typeface="Proxima Nova"/>
              <a:buNone/>
              <a:defRPr b="1" i="0" sz="2400">
                <a:solidFill>
                  <a:schemeClr val="accent1"/>
                </a:solidFill>
                <a:latin typeface="Proxima Nova"/>
                <a:ea typeface="Proxima Nova"/>
                <a:cs typeface="Proxima Nova"/>
                <a:sym typeface="Proxima Nov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2" name="Google Shape;342;p60"/>
          <p:cNvSpPr txBox="1"/>
          <p:nvPr>
            <p:ph idx="1" type="body"/>
          </p:nvPr>
        </p:nvSpPr>
        <p:spPr>
          <a:xfrm>
            <a:off x="628650" y="2743796"/>
            <a:ext cx="2200200" cy="11145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Clr>
                <a:schemeClr val="dk1"/>
              </a:buClr>
              <a:buSzPts val="1400"/>
              <a:buNone/>
              <a:defRPr b="0" i="0" sz="1400">
                <a:solidFill>
                  <a:schemeClr val="dk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3" name="Google Shape;343;p60"/>
          <p:cNvSpPr txBox="1"/>
          <p:nvPr>
            <p:ph idx="2" type="body"/>
          </p:nvPr>
        </p:nvSpPr>
        <p:spPr>
          <a:xfrm>
            <a:off x="3471863" y="2757785"/>
            <a:ext cx="2200200" cy="11145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Clr>
                <a:schemeClr val="dk1"/>
              </a:buClr>
              <a:buSzPts val="1400"/>
              <a:buNone/>
              <a:defRPr b="0" i="0" sz="1400">
                <a:solidFill>
                  <a:schemeClr val="dk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4" name="Google Shape;344;p60"/>
          <p:cNvSpPr txBox="1"/>
          <p:nvPr>
            <p:ph idx="3" type="body"/>
          </p:nvPr>
        </p:nvSpPr>
        <p:spPr>
          <a:xfrm>
            <a:off x="6315075" y="2729806"/>
            <a:ext cx="2200200" cy="11145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Clr>
                <a:schemeClr val="dk1"/>
              </a:buClr>
              <a:buSzPts val="1400"/>
              <a:buNone/>
              <a:defRPr b="0" i="0" sz="1400">
                <a:solidFill>
                  <a:schemeClr val="dk1"/>
                </a:solidFil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5" name="Google Shape;345;p60"/>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46" name="Shape 346"/>
        <p:cNvGrpSpPr/>
        <p:nvPr/>
      </p:nvGrpSpPr>
      <p:grpSpPr>
        <a:xfrm>
          <a:off x="0" y="0"/>
          <a:ext cx="0" cy="0"/>
          <a:chOff x="0" y="0"/>
          <a:chExt cx="0" cy="0"/>
        </a:xfrm>
      </p:grpSpPr>
      <p:pic>
        <p:nvPicPr>
          <p:cNvPr id="347" name="Google Shape;347;p61"/>
          <p:cNvPicPr preferRelativeResize="0"/>
          <p:nvPr/>
        </p:nvPicPr>
        <p:blipFill rotWithShape="1">
          <a:blip r:embed="rId2">
            <a:alphaModFix/>
          </a:blip>
          <a:srcRect b="0" l="0" r="0" t="0"/>
          <a:stretch/>
        </p:blipFill>
        <p:spPr>
          <a:xfrm>
            <a:off x="0" y="4814888"/>
            <a:ext cx="9143998" cy="328612"/>
          </a:xfrm>
          <a:prstGeom prst="rect">
            <a:avLst/>
          </a:prstGeom>
          <a:noFill/>
          <a:ln>
            <a:noFill/>
          </a:ln>
        </p:spPr>
      </p:pic>
      <p:sp>
        <p:nvSpPr>
          <p:cNvPr id="348" name="Google Shape;348;p61"/>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
        <p:nvSpPr>
          <p:cNvPr id="349" name="Google Shape;349;p61"/>
          <p:cNvSpPr/>
          <p:nvPr>
            <p:ph idx="2" type="pic"/>
          </p:nvPr>
        </p:nvSpPr>
        <p:spPr>
          <a:xfrm>
            <a:off x="0" y="0"/>
            <a:ext cx="9144000" cy="4815000"/>
          </a:xfrm>
          <a:prstGeom prst="rect">
            <a:avLst/>
          </a:prstGeom>
          <a:noFill/>
          <a:ln>
            <a:noFill/>
          </a:ln>
        </p:spPr>
        <p:txBody>
          <a:bodyPr anchorCtr="0" anchor="ctr" bIns="68575" lIns="68575" spcFirstLastPara="1" rIns="68575" wrap="square" tIns="68575">
            <a:noAutofit/>
          </a:bodyPr>
          <a:lstStyle>
            <a:lvl1pPr lvl="0">
              <a:spcBef>
                <a:spcPts val="0"/>
              </a:spcBef>
              <a:spcAft>
                <a:spcPts val="0"/>
              </a:spcAft>
              <a:buNone/>
              <a:defRPr/>
            </a:lvl1pPr>
          </a:lstStyle>
          <a:p/>
        </p:txBody>
      </p:sp>
      <p:sp>
        <p:nvSpPr>
          <p:cNvPr id="350" name="Google Shape;350;p6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lt1"/>
              </a:buClr>
              <a:buSzPts val="3300"/>
              <a:buFont typeface="Proxima Nova"/>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ank Content">
  <p:cSld name="Title + Blank Content">
    <p:spTree>
      <p:nvGrpSpPr>
        <p:cNvPr id="351" name="Shape 351"/>
        <p:cNvGrpSpPr/>
        <p:nvPr/>
      </p:nvGrpSpPr>
      <p:grpSpPr>
        <a:xfrm>
          <a:off x="0" y="0"/>
          <a:ext cx="0" cy="0"/>
          <a:chOff x="0" y="0"/>
          <a:chExt cx="0" cy="0"/>
        </a:xfrm>
      </p:grpSpPr>
      <p:pic>
        <p:nvPicPr>
          <p:cNvPr id="352" name="Google Shape;352;p62"/>
          <p:cNvPicPr preferRelativeResize="0"/>
          <p:nvPr/>
        </p:nvPicPr>
        <p:blipFill rotWithShape="1">
          <a:blip r:embed="rId2">
            <a:alphaModFix/>
          </a:blip>
          <a:srcRect b="0" l="0" r="0" t="0"/>
          <a:stretch/>
        </p:blipFill>
        <p:spPr>
          <a:xfrm>
            <a:off x="0" y="4814888"/>
            <a:ext cx="9143998" cy="328612"/>
          </a:xfrm>
          <a:prstGeom prst="rect">
            <a:avLst/>
          </a:prstGeom>
          <a:noFill/>
          <a:ln>
            <a:noFill/>
          </a:ln>
        </p:spPr>
      </p:pic>
      <p:sp>
        <p:nvSpPr>
          <p:cNvPr id="353" name="Google Shape;353;p6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1"/>
              </a:buClr>
              <a:buSzPts val="2400"/>
              <a:buFont typeface="Proxima Nova"/>
              <a:buNone/>
              <a:defRPr b="1" i="0" sz="2400">
                <a:solidFill>
                  <a:schemeClr val="accent1"/>
                </a:solidFill>
                <a:latin typeface="Proxima Nova"/>
                <a:ea typeface="Proxima Nova"/>
                <a:cs typeface="Proxima Nova"/>
                <a:sym typeface="Proxima Nov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54" name="Google Shape;354;p62"/>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p:cSld name="Title + Content">
    <p:spTree>
      <p:nvGrpSpPr>
        <p:cNvPr id="35" name="Shape 35"/>
        <p:cNvGrpSpPr/>
        <p:nvPr/>
      </p:nvGrpSpPr>
      <p:grpSpPr>
        <a:xfrm>
          <a:off x="0" y="0"/>
          <a:ext cx="0" cy="0"/>
          <a:chOff x="0" y="0"/>
          <a:chExt cx="0" cy="0"/>
        </a:xfrm>
      </p:grpSpPr>
      <p:pic>
        <p:nvPicPr>
          <p:cNvPr id="36" name="Google Shape;36;p7"/>
          <p:cNvPicPr preferRelativeResize="0"/>
          <p:nvPr/>
        </p:nvPicPr>
        <p:blipFill rotWithShape="1">
          <a:blip r:embed="rId2">
            <a:alphaModFix/>
          </a:blip>
          <a:srcRect b="0" l="0" r="0" t="0"/>
          <a:stretch/>
        </p:blipFill>
        <p:spPr>
          <a:xfrm>
            <a:off x="0" y="4819120"/>
            <a:ext cx="9144000" cy="328613"/>
          </a:xfrm>
          <a:prstGeom prst="rect">
            <a:avLst/>
          </a:prstGeom>
          <a:noFill/>
          <a:ln>
            <a:noFill/>
          </a:ln>
        </p:spPr>
      </p:pic>
      <p:sp>
        <p:nvSpPr>
          <p:cNvPr id="37" name="Google Shape;37;p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accent1"/>
              </a:buClr>
              <a:buSzPts val="2400"/>
              <a:buFont typeface="Proxima Nova"/>
              <a:buNone/>
              <a:defRPr b="1" i="0" sz="2400">
                <a:solidFill>
                  <a:schemeClr val="accent1"/>
                </a:solidFill>
                <a:latin typeface="Proxima Nova"/>
                <a:ea typeface="Proxima Nova"/>
                <a:cs typeface="Proxima Nova"/>
                <a:sym typeface="Proxima Nov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 name="Google Shape;38;p7"/>
          <p:cNvSpPr txBox="1"/>
          <p:nvPr>
            <p:ph idx="1" type="body"/>
          </p:nvPr>
        </p:nvSpPr>
        <p:spPr>
          <a:xfrm>
            <a:off x="628650" y="1409700"/>
            <a:ext cx="7886700" cy="291465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 name="Google Shape;39;p7"/>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pic>
        <p:nvPicPr>
          <p:cNvPr id="40" name="Google Shape;40;p7"/>
          <p:cNvPicPr preferRelativeResize="0"/>
          <p:nvPr/>
        </p:nvPicPr>
        <p:blipFill rotWithShape="1">
          <a:blip r:embed="rId3">
            <a:alphaModFix/>
          </a:blip>
          <a:srcRect b="0" l="0" r="0" t="0"/>
          <a:stretch/>
        </p:blipFill>
        <p:spPr>
          <a:xfrm>
            <a:off x="87085" y="4902888"/>
            <a:ext cx="1174612" cy="16578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List Content" type="obj">
  <p:cSld name="OBJECT">
    <p:spTree>
      <p:nvGrpSpPr>
        <p:cNvPr id="355" name="Shape 355"/>
        <p:cNvGrpSpPr/>
        <p:nvPr/>
      </p:nvGrpSpPr>
      <p:grpSpPr>
        <a:xfrm>
          <a:off x="0" y="0"/>
          <a:ext cx="0" cy="0"/>
          <a:chOff x="0" y="0"/>
          <a:chExt cx="0" cy="0"/>
        </a:xfrm>
      </p:grpSpPr>
      <p:pic>
        <p:nvPicPr>
          <p:cNvPr id="356" name="Google Shape;356;p63"/>
          <p:cNvPicPr preferRelativeResize="0"/>
          <p:nvPr/>
        </p:nvPicPr>
        <p:blipFill rotWithShape="1">
          <a:blip r:embed="rId2">
            <a:alphaModFix/>
          </a:blip>
          <a:srcRect b="0" l="0" r="0" t="0"/>
          <a:stretch/>
        </p:blipFill>
        <p:spPr>
          <a:xfrm>
            <a:off x="0" y="4814888"/>
            <a:ext cx="9143998" cy="328612"/>
          </a:xfrm>
          <a:prstGeom prst="rect">
            <a:avLst/>
          </a:prstGeom>
          <a:noFill/>
          <a:ln>
            <a:noFill/>
          </a:ln>
        </p:spPr>
      </p:pic>
      <p:sp>
        <p:nvSpPr>
          <p:cNvPr id="357" name="Google Shape;357;p6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1"/>
              </a:buClr>
              <a:buSzPts val="2400"/>
              <a:buFont typeface="Proxima Nova"/>
              <a:buNone/>
              <a:defRPr b="1" i="0" sz="2400">
                <a:solidFill>
                  <a:schemeClr val="accent1"/>
                </a:solidFill>
                <a:latin typeface="Proxima Nova"/>
                <a:ea typeface="Proxima Nova"/>
                <a:cs typeface="Proxima Nova"/>
                <a:sym typeface="Proxima Nov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58" name="Google Shape;358;p6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Clr>
                <a:schemeClr val="dk1"/>
              </a:buClr>
              <a:buSzPts val="1800"/>
              <a:buChar char="•"/>
              <a:defRPr b="0" i="0" sz="1800">
                <a:solidFill>
                  <a:schemeClr val="dk1"/>
                </a:solidFill>
                <a:latin typeface="Proxima Nova"/>
                <a:ea typeface="Proxima Nova"/>
                <a:cs typeface="Proxima Nova"/>
                <a:sym typeface="Proxima Nova"/>
              </a:defRPr>
            </a:lvl1pPr>
            <a:lvl2pPr indent="-323850" lvl="1" marL="914400" rtl="0" algn="l">
              <a:lnSpc>
                <a:spcPct val="90000"/>
              </a:lnSpc>
              <a:spcBef>
                <a:spcPts val="400"/>
              </a:spcBef>
              <a:spcAft>
                <a:spcPts val="0"/>
              </a:spcAft>
              <a:buClr>
                <a:schemeClr val="dk1"/>
              </a:buClr>
              <a:buSzPts val="1500"/>
              <a:buChar char="•"/>
              <a:defRPr b="0" i="0" sz="1500">
                <a:solidFill>
                  <a:schemeClr val="dk1"/>
                </a:solidFill>
                <a:latin typeface="Proxima Nova"/>
                <a:ea typeface="Proxima Nova"/>
                <a:cs typeface="Proxima Nova"/>
                <a:sym typeface="Proxima Nova"/>
              </a:defRPr>
            </a:lvl2pPr>
            <a:lvl3pPr indent="-317500" lvl="2" marL="1371600" rtl="0" algn="l">
              <a:lnSpc>
                <a:spcPct val="90000"/>
              </a:lnSpc>
              <a:spcBef>
                <a:spcPts val="400"/>
              </a:spcBef>
              <a:spcAft>
                <a:spcPts val="0"/>
              </a:spcAft>
              <a:buClr>
                <a:schemeClr val="dk1"/>
              </a:buClr>
              <a:buSzPts val="1400"/>
              <a:buChar char="•"/>
              <a:defRPr b="0" i="0" sz="1400">
                <a:solidFill>
                  <a:schemeClr val="dk1"/>
                </a:solidFill>
                <a:latin typeface="Proxima Nova"/>
                <a:ea typeface="Proxima Nova"/>
                <a:cs typeface="Proxima Nova"/>
                <a:sym typeface="Proxima Nova"/>
              </a:defRPr>
            </a:lvl3pPr>
            <a:lvl4pPr indent="-304800" lvl="3" marL="1828800" rtl="0" algn="l">
              <a:lnSpc>
                <a:spcPct val="90000"/>
              </a:lnSpc>
              <a:spcBef>
                <a:spcPts val="400"/>
              </a:spcBef>
              <a:spcAft>
                <a:spcPts val="0"/>
              </a:spcAft>
              <a:buClr>
                <a:schemeClr val="dk1"/>
              </a:buClr>
              <a:buSzPts val="1200"/>
              <a:buChar char="•"/>
              <a:defRPr b="0" i="0" sz="1200">
                <a:solidFill>
                  <a:schemeClr val="dk1"/>
                </a:solidFill>
                <a:latin typeface="Proxima Nova"/>
                <a:ea typeface="Proxima Nova"/>
                <a:cs typeface="Proxima Nova"/>
                <a:sym typeface="Proxima Nova"/>
              </a:defRPr>
            </a:lvl4pPr>
            <a:lvl5pPr indent="-298450" lvl="4" marL="2286000" rtl="0" algn="l">
              <a:lnSpc>
                <a:spcPct val="90000"/>
              </a:lnSpc>
              <a:spcBef>
                <a:spcPts val="400"/>
              </a:spcBef>
              <a:spcAft>
                <a:spcPts val="0"/>
              </a:spcAft>
              <a:buClr>
                <a:schemeClr val="dk1"/>
              </a:buClr>
              <a:buSzPts val="1100"/>
              <a:buChar char="•"/>
              <a:defRPr b="0" i="0" sz="1100">
                <a:solidFill>
                  <a:schemeClr val="dk1"/>
                </a:solidFill>
                <a:latin typeface="Proxima Nova"/>
                <a:ea typeface="Proxima Nova"/>
                <a:cs typeface="Proxima Nova"/>
                <a:sym typeface="Proxima Nova"/>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9" name="Google Shape;359;p63"/>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 List Content" type="twoObj">
  <p:cSld name="TWO_OBJECTS">
    <p:spTree>
      <p:nvGrpSpPr>
        <p:cNvPr id="360" name="Shape 360"/>
        <p:cNvGrpSpPr/>
        <p:nvPr/>
      </p:nvGrpSpPr>
      <p:grpSpPr>
        <a:xfrm>
          <a:off x="0" y="0"/>
          <a:ext cx="0" cy="0"/>
          <a:chOff x="0" y="0"/>
          <a:chExt cx="0" cy="0"/>
        </a:xfrm>
      </p:grpSpPr>
      <p:sp>
        <p:nvSpPr>
          <p:cNvPr id="361" name="Google Shape;361;p6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1"/>
              </a:buClr>
              <a:buSzPts val="2400"/>
              <a:buFont typeface="Proxima Nova"/>
              <a:buNone/>
              <a:defRPr sz="24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2" name="Google Shape;362;p6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Clr>
                <a:schemeClr val="dk1"/>
              </a:buClr>
              <a:buSzPts val="1800"/>
              <a:buChar char="•"/>
              <a:defRPr sz="1800">
                <a:solidFill>
                  <a:schemeClr val="dk1"/>
                </a:solidFill>
              </a:defRPr>
            </a:lvl1pPr>
            <a:lvl2pPr indent="-323850" lvl="1" marL="914400" rtl="0" algn="l">
              <a:lnSpc>
                <a:spcPct val="90000"/>
              </a:lnSpc>
              <a:spcBef>
                <a:spcPts val="400"/>
              </a:spcBef>
              <a:spcAft>
                <a:spcPts val="0"/>
              </a:spcAft>
              <a:buClr>
                <a:schemeClr val="dk1"/>
              </a:buClr>
              <a:buSzPts val="1500"/>
              <a:buChar char="•"/>
              <a:defRPr sz="1500">
                <a:solidFill>
                  <a:schemeClr val="dk1"/>
                </a:solidFill>
              </a:defRPr>
            </a:lvl2pPr>
            <a:lvl3pPr indent="-317500" lvl="2" marL="1371600" rtl="0" algn="l">
              <a:lnSpc>
                <a:spcPct val="90000"/>
              </a:lnSpc>
              <a:spcBef>
                <a:spcPts val="400"/>
              </a:spcBef>
              <a:spcAft>
                <a:spcPts val="0"/>
              </a:spcAft>
              <a:buClr>
                <a:schemeClr val="dk1"/>
              </a:buClr>
              <a:buSzPts val="1400"/>
              <a:buChar char="•"/>
              <a:defRPr sz="1400">
                <a:solidFill>
                  <a:schemeClr val="dk1"/>
                </a:solidFill>
              </a:defRPr>
            </a:lvl3pPr>
            <a:lvl4pPr indent="-304800" lvl="3" marL="1828800" rtl="0" algn="l">
              <a:lnSpc>
                <a:spcPct val="90000"/>
              </a:lnSpc>
              <a:spcBef>
                <a:spcPts val="400"/>
              </a:spcBef>
              <a:spcAft>
                <a:spcPts val="0"/>
              </a:spcAft>
              <a:buClr>
                <a:schemeClr val="dk1"/>
              </a:buClr>
              <a:buSzPts val="1200"/>
              <a:buChar char="•"/>
              <a:defRPr sz="1200">
                <a:solidFill>
                  <a:schemeClr val="dk1"/>
                </a:solidFill>
              </a:defRPr>
            </a:lvl4pPr>
            <a:lvl5pPr indent="-298450" lvl="4" marL="2286000" rtl="0" algn="l">
              <a:lnSpc>
                <a:spcPct val="90000"/>
              </a:lnSpc>
              <a:spcBef>
                <a:spcPts val="400"/>
              </a:spcBef>
              <a:spcAft>
                <a:spcPts val="0"/>
              </a:spcAft>
              <a:buClr>
                <a:schemeClr val="dk1"/>
              </a:buClr>
              <a:buSzPts val="1100"/>
              <a:buChar char="•"/>
              <a:defRPr sz="1100">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3" name="Google Shape;363;p6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Clr>
                <a:schemeClr val="dk1"/>
              </a:buClr>
              <a:buSzPts val="1800"/>
              <a:buChar char="•"/>
              <a:defRPr sz="1800">
                <a:solidFill>
                  <a:schemeClr val="dk1"/>
                </a:solidFill>
              </a:defRPr>
            </a:lvl1pPr>
            <a:lvl2pPr indent="-323850" lvl="1" marL="914400" rtl="0" algn="l">
              <a:lnSpc>
                <a:spcPct val="90000"/>
              </a:lnSpc>
              <a:spcBef>
                <a:spcPts val="400"/>
              </a:spcBef>
              <a:spcAft>
                <a:spcPts val="0"/>
              </a:spcAft>
              <a:buClr>
                <a:schemeClr val="dk1"/>
              </a:buClr>
              <a:buSzPts val="1500"/>
              <a:buChar char="•"/>
              <a:defRPr sz="1500">
                <a:solidFill>
                  <a:schemeClr val="dk1"/>
                </a:solidFill>
              </a:defRPr>
            </a:lvl2pPr>
            <a:lvl3pPr indent="-317500" lvl="2" marL="1371600" rtl="0" algn="l">
              <a:lnSpc>
                <a:spcPct val="90000"/>
              </a:lnSpc>
              <a:spcBef>
                <a:spcPts val="400"/>
              </a:spcBef>
              <a:spcAft>
                <a:spcPts val="0"/>
              </a:spcAft>
              <a:buClr>
                <a:schemeClr val="dk1"/>
              </a:buClr>
              <a:buSzPts val="1400"/>
              <a:buChar char="•"/>
              <a:defRPr sz="1400">
                <a:solidFill>
                  <a:schemeClr val="dk1"/>
                </a:solidFill>
              </a:defRPr>
            </a:lvl3pPr>
            <a:lvl4pPr indent="-304800" lvl="3" marL="1828800" rtl="0" algn="l">
              <a:lnSpc>
                <a:spcPct val="90000"/>
              </a:lnSpc>
              <a:spcBef>
                <a:spcPts val="400"/>
              </a:spcBef>
              <a:spcAft>
                <a:spcPts val="0"/>
              </a:spcAft>
              <a:buClr>
                <a:schemeClr val="dk1"/>
              </a:buClr>
              <a:buSzPts val="1200"/>
              <a:buChar char="•"/>
              <a:defRPr sz="1200">
                <a:solidFill>
                  <a:schemeClr val="dk1"/>
                </a:solidFill>
              </a:defRPr>
            </a:lvl4pPr>
            <a:lvl5pPr indent="-298450" lvl="4" marL="2286000" rtl="0" algn="l">
              <a:lnSpc>
                <a:spcPct val="90000"/>
              </a:lnSpc>
              <a:spcBef>
                <a:spcPts val="400"/>
              </a:spcBef>
              <a:spcAft>
                <a:spcPts val="0"/>
              </a:spcAft>
              <a:buClr>
                <a:schemeClr val="dk1"/>
              </a:buClr>
              <a:buSzPts val="1100"/>
              <a:buChar char="•"/>
              <a:defRPr sz="1100">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364" name="Google Shape;364;p64"/>
          <p:cNvPicPr preferRelativeResize="0"/>
          <p:nvPr/>
        </p:nvPicPr>
        <p:blipFill rotWithShape="1">
          <a:blip r:embed="rId2">
            <a:alphaModFix/>
          </a:blip>
          <a:srcRect b="0" l="0" r="0" t="0"/>
          <a:stretch/>
        </p:blipFill>
        <p:spPr>
          <a:xfrm>
            <a:off x="0" y="4814888"/>
            <a:ext cx="9143998" cy="328612"/>
          </a:xfrm>
          <a:prstGeom prst="rect">
            <a:avLst/>
          </a:prstGeom>
          <a:noFill/>
          <a:ln>
            <a:noFill/>
          </a:ln>
        </p:spPr>
      </p:pic>
      <p:sp>
        <p:nvSpPr>
          <p:cNvPr id="365" name="Google Shape;365;p64"/>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 List Content w/ Titles" type="twoTxTwoObj">
  <p:cSld name="TWO_OBJECTS_WITH_TEXT">
    <p:spTree>
      <p:nvGrpSpPr>
        <p:cNvPr id="366" name="Shape 366"/>
        <p:cNvGrpSpPr/>
        <p:nvPr/>
      </p:nvGrpSpPr>
      <p:grpSpPr>
        <a:xfrm>
          <a:off x="0" y="0"/>
          <a:ext cx="0" cy="0"/>
          <a:chOff x="0" y="0"/>
          <a:chExt cx="0" cy="0"/>
        </a:xfrm>
      </p:grpSpPr>
      <p:sp>
        <p:nvSpPr>
          <p:cNvPr id="367" name="Google Shape;367;p65"/>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accent1"/>
              </a:buClr>
              <a:buSzPts val="2400"/>
              <a:buFont typeface="Proxima Nova"/>
              <a:buNone/>
              <a:defRPr sz="24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8" name="Google Shape;368;p65"/>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accent1"/>
              </a:buClr>
              <a:buSzPts val="1800"/>
              <a:buNone/>
              <a:defRPr b="1" sz="1800">
                <a:solidFill>
                  <a:schemeClr val="accent1"/>
                </a:solidFill>
                <a:latin typeface="Proxima Nova"/>
                <a:ea typeface="Proxima Nova"/>
                <a:cs typeface="Proxima Nova"/>
                <a:sym typeface="Proxima Nova"/>
              </a:defRPr>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69" name="Google Shape;369;p65"/>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Clr>
                <a:schemeClr val="dk1"/>
              </a:buClr>
              <a:buSzPts val="1800"/>
              <a:buChar char="•"/>
              <a:defRPr sz="1800">
                <a:solidFill>
                  <a:schemeClr val="dk1"/>
                </a:solidFill>
              </a:defRPr>
            </a:lvl1pPr>
            <a:lvl2pPr indent="-323850" lvl="1" marL="914400" rtl="0" algn="l">
              <a:lnSpc>
                <a:spcPct val="90000"/>
              </a:lnSpc>
              <a:spcBef>
                <a:spcPts val="400"/>
              </a:spcBef>
              <a:spcAft>
                <a:spcPts val="0"/>
              </a:spcAft>
              <a:buClr>
                <a:schemeClr val="dk1"/>
              </a:buClr>
              <a:buSzPts val="1500"/>
              <a:buChar char="•"/>
              <a:defRPr sz="1500">
                <a:solidFill>
                  <a:schemeClr val="dk1"/>
                </a:solidFill>
              </a:defRPr>
            </a:lvl2pPr>
            <a:lvl3pPr indent="-317500" lvl="2" marL="1371600" rtl="0" algn="l">
              <a:lnSpc>
                <a:spcPct val="90000"/>
              </a:lnSpc>
              <a:spcBef>
                <a:spcPts val="400"/>
              </a:spcBef>
              <a:spcAft>
                <a:spcPts val="0"/>
              </a:spcAft>
              <a:buClr>
                <a:schemeClr val="dk1"/>
              </a:buClr>
              <a:buSzPts val="1400"/>
              <a:buChar char="•"/>
              <a:defRPr sz="1400">
                <a:solidFill>
                  <a:schemeClr val="dk1"/>
                </a:solidFill>
              </a:defRPr>
            </a:lvl3pPr>
            <a:lvl4pPr indent="-304800" lvl="3" marL="1828800" rtl="0" algn="l">
              <a:lnSpc>
                <a:spcPct val="90000"/>
              </a:lnSpc>
              <a:spcBef>
                <a:spcPts val="400"/>
              </a:spcBef>
              <a:spcAft>
                <a:spcPts val="0"/>
              </a:spcAft>
              <a:buClr>
                <a:schemeClr val="dk1"/>
              </a:buClr>
              <a:buSzPts val="1200"/>
              <a:buChar char="•"/>
              <a:defRPr sz="1200">
                <a:solidFill>
                  <a:schemeClr val="dk1"/>
                </a:solidFill>
              </a:defRPr>
            </a:lvl4pPr>
            <a:lvl5pPr indent="-304800" lvl="4" marL="2286000" rtl="0" algn="l">
              <a:lnSpc>
                <a:spcPct val="90000"/>
              </a:lnSpc>
              <a:spcBef>
                <a:spcPts val="400"/>
              </a:spcBef>
              <a:spcAft>
                <a:spcPts val="0"/>
              </a:spcAft>
              <a:buClr>
                <a:schemeClr val="dk1"/>
              </a:buClr>
              <a:buSzPts val="1200"/>
              <a:buChar char="•"/>
              <a:defRPr sz="1200">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70" name="Google Shape;370;p65"/>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accent1"/>
              </a:buClr>
              <a:buSzPts val="1800"/>
              <a:buNone/>
              <a:defRPr b="1" sz="1800">
                <a:solidFill>
                  <a:schemeClr val="accent1"/>
                </a:solidFill>
                <a:latin typeface="Proxima Nova"/>
                <a:ea typeface="Proxima Nova"/>
                <a:cs typeface="Proxima Nova"/>
                <a:sym typeface="Proxima Nova"/>
              </a:defRPr>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71" name="Google Shape;371;p65"/>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800"/>
              </a:spcBef>
              <a:spcAft>
                <a:spcPts val="0"/>
              </a:spcAft>
              <a:buClr>
                <a:schemeClr val="dk1"/>
              </a:buClr>
              <a:buSzPts val="1800"/>
              <a:buChar char="•"/>
              <a:defRPr sz="1800">
                <a:solidFill>
                  <a:schemeClr val="dk1"/>
                </a:solidFill>
              </a:defRPr>
            </a:lvl1pPr>
            <a:lvl2pPr indent="-323850" lvl="1" marL="914400" rtl="0" algn="l">
              <a:lnSpc>
                <a:spcPct val="90000"/>
              </a:lnSpc>
              <a:spcBef>
                <a:spcPts val="400"/>
              </a:spcBef>
              <a:spcAft>
                <a:spcPts val="0"/>
              </a:spcAft>
              <a:buClr>
                <a:schemeClr val="dk1"/>
              </a:buClr>
              <a:buSzPts val="1500"/>
              <a:buChar char="•"/>
              <a:defRPr sz="1500">
                <a:solidFill>
                  <a:schemeClr val="dk1"/>
                </a:solidFill>
              </a:defRPr>
            </a:lvl2pPr>
            <a:lvl3pPr indent="-317500" lvl="2" marL="1371600" rtl="0" algn="l">
              <a:lnSpc>
                <a:spcPct val="90000"/>
              </a:lnSpc>
              <a:spcBef>
                <a:spcPts val="400"/>
              </a:spcBef>
              <a:spcAft>
                <a:spcPts val="0"/>
              </a:spcAft>
              <a:buClr>
                <a:schemeClr val="dk1"/>
              </a:buClr>
              <a:buSzPts val="1400"/>
              <a:buChar char="•"/>
              <a:defRPr sz="1400">
                <a:solidFill>
                  <a:schemeClr val="dk1"/>
                </a:solidFill>
              </a:defRPr>
            </a:lvl3pPr>
            <a:lvl4pPr indent="-304800" lvl="3" marL="1828800" rtl="0" algn="l">
              <a:lnSpc>
                <a:spcPct val="90000"/>
              </a:lnSpc>
              <a:spcBef>
                <a:spcPts val="400"/>
              </a:spcBef>
              <a:spcAft>
                <a:spcPts val="0"/>
              </a:spcAft>
              <a:buClr>
                <a:schemeClr val="dk1"/>
              </a:buClr>
              <a:buSzPts val="1200"/>
              <a:buChar char="•"/>
              <a:defRPr sz="1200">
                <a:solidFill>
                  <a:schemeClr val="dk1"/>
                </a:solidFill>
              </a:defRPr>
            </a:lvl4pPr>
            <a:lvl5pPr indent="-298450" lvl="4" marL="2286000" rtl="0" algn="l">
              <a:lnSpc>
                <a:spcPct val="90000"/>
              </a:lnSpc>
              <a:spcBef>
                <a:spcPts val="400"/>
              </a:spcBef>
              <a:spcAft>
                <a:spcPts val="0"/>
              </a:spcAft>
              <a:buClr>
                <a:schemeClr val="dk1"/>
              </a:buClr>
              <a:buSzPts val="1100"/>
              <a:buChar char="•"/>
              <a:defRPr sz="1100">
                <a:solidFill>
                  <a:schemeClr val="dk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372" name="Google Shape;372;p65"/>
          <p:cNvPicPr preferRelativeResize="0"/>
          <p:nvPr/>
        </p:nvPicPr>
        <p:blipFill rotWithShape="1">
          <a:blip r:embed="rId2">
            <a:alphaModFix/>
          </a:blip>
          <a:srcRect b="0" l="0" r="0" t="0"/>
          <a:stretch/>
        </p:blipFill>
        <p:spPr>
          <a:xfrm>
            <a:off x="0" y="4814888"/>
            <a:ext cx="9143998" cy="328612"/>
          </a:xfrm>
          <a:prstGeom prst="rect">
            <a:avLst/>
          </a:prstGeom>
          <a:noFill/>
          <a:ln>
            <a:noFill/>
          </a:ln>
        </p:spPr>
      </p:pic>
      <p:sp>
        <p:nvSpPr>
          <p:cNvPr id="373" name="Google Shape;373;p65"/>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type="blank">
  <p:cSld name="BLANK">
    <p:spTree>
      <p:nvGrpSpPr>
        <p:cNvPr id="374" name="Shape 374"/>
        <p:cNvGrpSpPr/>
        <p:nvPr/>
      </p:nvGrpSpPr>
      <p:grpSpPr>
        <a:xfrm>
          <a:off x="0" y="0"/>
          <a:ext cx="0" cy="0"/>
          <a:chOff x="0" y="0"/>
          <a:chExt cx="0" cy="0"/>
        </a:xfrm>
      </p:grpSpPr>
      <p:pic>
        <p:nvPicPr>
          <p:cNvPr id="375" name="Google Shape;375;p66"/>
          <p:cNvPicPr preferRelativeResize="0"/>
          <p:nvPr/>
        </p:nvPicPr>
        <p:blipFill rotWithShape="1">
          <a:blip r:embed="rId2">
            <a:alphaModFix/>
          </a:blip>
          <a:srcRect b="0" l="0" r="0" t="0"/>
          <a:stretch/>
        </p:blipFill>
        <p:spPr>
          <a:xfrm>
            <a:off x="0" y="4814888"/>
            <a:ext cx="9143998" cy="328612"/>
          </a:xfrm>
          <a:prstGeom prst="rect">
            <a:avLst/>
          </a:prstGeom>
          <a:noFill/>
          <a:ln>
            <a:noFill/>
          </a:ln>
        </p:spPr>
      </p:pic>
      <p:sp>
        <p:nvSpPr>
          <p:cNvPr id="376" name="Google Shape;376;p66"/>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lvl1pPr indent="0" lvl="0" marL="0" rtl="0" algn="ctr">
              <a:spcBef>
                <a:spcPts val="0"/>
              </a:spcBef>
              <a:buNone/>
              <a:defRPr b="0" i="0" sz="900" u="none" cap="none" strike="noStrike">
                <a:solidFill>
                  <a:schemeClr val="lt1"/>
                </a:solidFill>
                <a:latin typeface="Proxima Nova"/>
                <a:ea typeface="Proxima Nova"/>
                <a:cs typeface="Proxima Nova"/>
                <a:sym typeface="Proxima Nova"/>
              </a:defRPr>
            </a:lvl1pPr>
            <a:lvl2pPr indent="0" lvl="1" marL="0" rtl="0" algn="ctr">
              <a:spcBef>
                <a:spcPts val="0"/>
              </a:spcBef>
              <a:buNone/>
              <a:defRPr b="0" i="0" sz="900" u="none" cap="none" strike="noStrike">
                <a:solidFill>
                  <a:schemeClr val="lt1"/>
                </a:solidFill>
                <a:latin typeface="Proxima Nova"/>
                <a:ea typeface="Proxima Nova"/>
                <a:cs typeface="Proxima Nova"/>
                <a:sym typeface="Proxima Nova"/>
              </a:defRPr>
            </a:lvl2pPr>
            <a:lvl3pPr indent="0" lvl="2" marL="0" rtl="0" algn="ctr">
              <a:spcBef>
                <a:spcPts val="0"/>
              </a:spcBef>
              <a:buNone/>
              <a:defRPr b="0" i="0" sz="900" u="none" cap="none" strike="noStrike">
                <a:solidFill>
                  <a:schemeClr val="lt1"/>
                </a:solidFill>
                <a:latin typeface="Proxima Nova"/>
                <a:ea typeface="Proxima Nova"/>
                <a:cs typeface="Proxima Nova"/>
                <a:sym typeface="Proxima Nova"/>
              </a:defRPr>
            </a:lvl3pPr>
            <a:lvl4pPr indent="0" lvl="3" marL="0" rtl="0" algn="ctr">
              <a:spcBef>
                <a:spcPts val="0"/>
              </a:spcBef>
              <a:buNone/>
              <a:defRPr b="0" i="0" sz="900" u="none" cap="none" strike="noStrike">
                <a:solidFill>
                  <a:schemeClr val="lt1"/>
                </a:solidFill>
                <a:latin typeface="Proxima Nova"/>
                <a:ea typeface="Proxima Nova"/>
                <a:cs typeface="Proxima Nova"/>
                <a:sym typeface="Proxima Nova"/>
              </a:defRPr>
            </a:lvl4pPr>
            <a:lvl5pPr indent="0" lvl="4" marL="0" rtl="0" algn="ctr">
              <a:spcBef>
                <a:spcPts val="0"/>
              </a:spcBef>
              <a:buNone/>
              <a:defRPr b="0" i="0" sz="900" u="none" cap="none" strike="noStrike">
                <a:solidFill>
                  <a:schemeClr val="lt1"/>
                </a:solidFill>
                <a:latin typeface="Proxima Nova"/>
                <a:ea typeface="Proxima Nova"/>
                <a:cs typeface="Proxima Nova"/>
                <a:sym typeface="Proxima Nova"/>
              </a:defRPr>
            </a:lvl5pPr>
            <a:lvl6pPr indent="0" lvl="5" marL="0" rtl="0" algn="ctr">
              <a:spcBef>
                <a:spcPts val="0"/>
              </a:spcBef>
              <a:buNone/>
              <a:defRPr b="0" i="0" sz="900" u="none" cap="none" strike="noStrike">
                <a:solidFill>
                  <a:schemeClr val="lt1"/>
                </a:solidFill>
                <a:latin typeface="Proxima Nova"/>
                <a:ea typeface="Proxima Nova"/>
                <a:cs typeface="Proxima Nova"/>
                <a:sym typeface="Proxima Nova"/>
              </a:defRPr>
            </a:lvl6pPr>
            <a:lvl7pPr indent="0" lvl="6" marL="0" rtl="0" algn="ctr">
              <a:spcBef>
                <a:spcPts val="0"/>
              </a:spcBef>
              <a:buNone/>
              <a:defRPr b="0" i="0" sz="900" u="none" cap="none" strike="noStrike">
                <a:solidFill>
                  <a:schemeClr val="lt1"/>
                </a:solidFill>
                <a:latin typeface="Proxima Nova"/>
                <a:ea typeface="Proxima Nova"/>
                <a:cs typeface="Proxima Nova"/>
                <a:sym typeface="Proxima Nova"/>
              </a:defRPr>
            </a:lvl7pPr>
            <a:lvl8pPr indent="0" lvl="7" marL="0" rtl="0" algn="ctr">
              <a:spcBef>
                <a:spcPts val="0"/>
              </a:spcBef>
              <a:buNone/>
              <a:defRPr b="0" i="0" sz="900" u="none" cap="none" strike="noStrike">
                <a:solidFill>
                  <a:schemeClr val="lt1"/>
                </a:solidFill>
                <a:latin typeface="Proxima Nova"/>
                <a:ea typeface="Proxima Nova"/>
                <a:cs typeface="Proxima Nova"/>
                <a:sym typeface="Proxima Nova"/>
              </a:defRPr>
            </a:lvl8pPr>
            <a:lvl9pPr indent="0" lvl="8" marL="0" rtl="0" algn="ctr">
              <a:spcBef>
                <a:spcPts val="0"/>
              </a:spcBef>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Text Slide 1 1">
  <p:cSld name="White Text Slide_2_2">
    <p:spTree>
      <p:nvGrpSpPr>
        <p:cNvPr id="377" name="Shape 377"/>
        <p:cNvGrpSpPr/>
        <p:nvPr/>
      </p:nvGrpSpPr>
      <p:grpSpPr>
        <a:xfrm>
          <a:off x="0" y="0"/>
          <a:ext cx="0" cy="0"/>
          <a:chOff x="0" y="0"/>
          <a:chExt cx="0" cy="0"/>
        </a:xfrm>
      </p:grpSpPr>
      <p:sp>
        <p:nvSpPr>
          <p:cNvPr id="378" name="Google Shape;378;p67"/>
          <p:cNvSpPr/>
          <p:nvPr/>
        </p:nvSpPr>
        <p:spPr>
          <a:xfrm>
            <a:off x="0" y="4762538"/>
            <a:ext cx="9144000" cy="381000"/>
          </a:xfrm>
          <a:prstGeom prst="rect">
            <a:avLst/>
          </a:prstGeom>
          <a:solidFill>
            <a:srgbClr val="15638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Canvas logo" id="379" name="Google Shape;379;p67"/>
          <p:cNvPicPr preferRelativeResize="0"/>
          <p:nvPr/>
        </p:nvPicPr>
        <p:blipFill>
          <a:blip r:embed="rId2">
            <a:alphaModFix/>
          </a:blip>
          <a:stretch>
            <a:fillRect/>
          </a:stretch>
        </p:blipFill>
        <p:spPr>
          <a:xfrm>
            <a:off x="225900" y="4881581"/>
            <a:ext cx="573619" cy="142838"/>
          </a:xfrm>
          <a:prstGeom prst="rect">
            <a:avLst/>
          </a:prstGeom>
          <a:noFill/>
          <a:ln>
            <a:noFill/>
          </a:ln>
        </p:spPr>
      </p:pic>
      <p:pic>
        <p:nvPicPr>
          <p:cNvPr descr="Instructure logo" id="380" name="Google Shape;380;p67"/>
          <p:cNvPicPr preferRelativeResize="0"/>
          <p:nvPr/>
        </p:nvPicPr>
        <p:blipFill>
          <a:blip r:embed="rId3">
            <a:alphaModFix/>
          </a:blip>
          <a:stretch>
            <a:fillRect/>
          </a:stretch>
        </p:blipFill>
        <p:spPr>
          <a:xfrm>
            <a:off x="8128913" y="4894706"/>
            <a:ext cx="816102" cy="116586"/>
          </a:xfrm>
          <a:prstGeom prst="rect">
            <a:avLst/>
          </a:prstGeom>
          <a:noFill/>
          <a:ln>
            <a:noFill/>
          </a:ln>
        </p:spPr>
      </p:pic>
      <p:pic>
        <p:nvPicPr>
          <p:cNvPr id="381" name="Google Shape;381;p67"/>
          <p:cNvPicPr preferRelativeResize="0"/>
          <p:nvPr/>
        </p:nvPicPr>
        <p:blipFill>
          <a:blip r:embed="rId4">
            <a:alphaModFix/>
          </a:blip>
          <a:stretch>
            <a:fillRect/>
          </a:stretch>
        </p:blipFill>
        <p:spPr>
          <a:xfrm>
            <a:off x="7136150" y="229150"/>
            <a:ext cx="1768226" cy="469150"/>
          </a:xfrm>
          <a:prstGeom prst="rect">
            <a:avLst/>
          </a:prstGeom>
          <a:noFill/>
          <a:ln>
            <a:noFill/>
          </a:ln>
        </p:spPr>
      </p:pic>
      <p:sp>
        <p:nvSpPr>
          <p:cNvPr id="382" name="Google Shape;382;p67"/>
          <p:cNvSpPr txBox="1"/>
          <p:nvPr/>
        </p:nvSpPr>
        <p:spPr>
          <a:xfrm>
            <a:off x="5655400" y="4668200"/>
            <a:ext cx="48189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383" name="Google Shape;383;p67"/>
          <p:cNvSpPr txBox="1"/>
          <p:nvPr>
            <p:ph type="title"/>
          </p:nvPr>
        </p:nvSpPr>
        <p:spPr>
          <a:xfrm>
            <a:off x="225900" y="128826"/>
            <a:ext cx="6625800" cy="8034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156380"/>
              </a:buClr>
              <a:buSzPts val="3600"/>
              <a:buFont typeface="Proxima Nova Extrabold"/>
              <a:buNone/>
              <a:defRPr b="1" i="0" sz="3600">
                <a:solidFill>
                  <a:srgbClr val="156380"/>
                </a:solidFill>
                <a:latin typeface="Proxima Nova Extrabold"/>
                <a:ea typeface="Proxima Nova Extrabold"/>
                <a:cs typeface="Proxima Nova Extrabold"/>
                <a:sym typeface="Proxima Nova Extrabold"/>
              </a:defRPr>
            </a:lvl1pPr>
            <a:lvl2pPr lvl="1" rtl="0">
              <a:spcBef>
                <a:spcPts val="0"/>
              </a:spcBef>
              <a:spcAft>
                <a:spcPts val="0"/>
              </a:spcAft>
              <a:buClr>
                <a:srgbClr val="156380"/>
              </a:buClr>
              <a:buSzPts val="1100"/>
              <a:buNone/>
              <a:defRPr>
                <a:solidFill>
                  <a:srgbClr val="156380"/>
                </a:solidFill>
              </a:defRPr>
            </a:lvl2pPr>
            <a:lvl3pPr lvl="2" rtl="0">
              <a:spcBef>
                <a:spcPts val="0"/>
              </a:spcBef>
              <a:spcAft>
                <a:spcPts val="0"/>
              </a:spcAft>
              <a:buClr>
                <a:srgbClr val="156380"/>
              </a:buClr>
              <a:buSzPts val="1100"/>
              <a:buNone/>
              <a:defRPr>
                <a:solidFill>
                  <a:srgbClr val="156380"/>
                </a:solidFill>
              </a:defRPr>
            </a:lvl3pPr>
            <a:lvl4pPr lvl="3" rtl="0">
              <a:spcBef>
                <a:spcPts val="0"/>
              </a:spcBef>
              <a:spcAft>
                <a:spcPts val="0"/>
              </a:spcAft>
              <a:buClr>
                <a:srgbClr val="156380"/>
              </a:buClr>
              <a:buSzPts val="1100"/>
              <a:buNone/>
              <a:defRPr>
                <a:solidFill>
                  <a:srgbClr val="156380"/>
                </a:solidFill>
              </a:defRPr>
            </a:lvl4pPr>
            <a:lvl5pPr lvl="4" rtl="0">
              <a:spcBef>
                <a:spcPts val="0"/>
              </a:spcBef>
              <a:spcAft>
                <a:spcPts val="0"/>
              </a:spcAft>
              <a:buClr>
                <a:srgbClr val="156380"/>
              </a:buClr>
              <a:buSzPts val="1100"/>
              <a:buNone/>
              <a:defRPr>
                <a:solidFill>
                  <a:srgbClr val="156380"/>
                </a:solidFill>
              </a:defRPr>
            </a:lvl5pPr>
            <a:lvl6pPr lvl="5" rtl="0">
              <a:spcBef>
                <a:spcPts val="0"/>
              </a:spcBef>
              <a:spcAft>
                <a:spcPts val="0"/>
              </a:spcAft>
              <a:buClr>
                <a:srgbClr val="156380"/>
              </a:buClr>
              <a:buSzPts val="1100"/>
              <a:buNone/>
              <a:defRPr>
                <a:solidFill>
                  <a:srgbClr val="156380"/>
                </a:solidFill>
              </a:defRPr>
            </a:lvl6pPr>
            <a:lvl7pPr lvl="6" rtl="0">
              <a:spcBef>
                <a:spcPts val="0"/>
              </a:spcBef>
              <a:spcAft>
                <a:spcPts val="0"/>
              </a:spcAft>
              <a:buClr>
                <a:srgbClr val="156380"/>
              </a:buClr>
              <a:buSzPts val="1100"/>
              <a:buNone/>
              <a:defRPr>
                <a:solidFill>
                  <a:srgbClr val="156380"/>
                </a:solidFill>
              </a:defRPr>
            </a:lvl7pPr>
            <a:lvl8pPr lvl="7" rtl="0">
              <a:spcBef>
                <a:spcPts val="0"/>
              </a:spcBef>
              <a:spcAft>
                <a:spcPts val="0"/>
              </a:spcAft>
              <a:buClr>
                <a:srgbClr val="156380"/>
              </a:buClr>
              <a:buSzPts val="1100"/>
              <a:buNone/>
              <a:defRPr>
                <a:solidFill>
                  <a:srgbClr val="156380"/>
                </a:solidFill>
              </a:defRPr>
            </a:lvl8pPr>
            <a:lvl9pPr lvl="8" rtl="0">
              <a:spcBef>
                <a:spcPts val="0"/>
              </a:spcBef>
              <a:spcAft>
                <a:spcPts val="0"/>
              </a:spcAft>
              <a:buClr>
                <a:srgbClr val="156380"/>
              </a:buClr>
              <a:buSzPts val="1100"/>
              <a:buNone/>
              <a:defRPr>
                <a:solidFill>
                  <a:srgbClr val="156380"/>
                </a:solidFill>
              </a:defRPr>
            </a:lvl9pPr>
          </a:lstStyle>
          <a:p/>
        </p:txBody>
      </p:sp>
    </p:spTree>
  </p:cSld>
  <p:clrMapOvr>
    <a:masterClrMapping/>
  </p:clrMapOvr>
  <p:extLst>
    <p:ext uri="{DCECCB84-F9BA-43D5-87BE-67443E8EF086}">
      <p15:sldGuideLst>
        <p15:guide id="1" pos="568">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 Content">
  <p:cSld name="Title + Two Column Content">
    <p:spTree>
      <p:nvGrpSpPr>
        <p:cNvPr id="41" name="Shape 41"/>
        <p:cNvGrpSpPr/>
        <p:nvPr/>
      </p:nvGrpSpPr>
      <p:grpSpPr>
        <a:xfrm>
          <a:off x="0" y="0"/>
          <a:ext cx="0" cy="0"/>
          <a:chOff x="0" y="0"/>
          <a:chExt cx="0" cy="0"/>
        </a:xfrm>
      </p:grpSpPr>
      <p:pic>
        <p:nvPicPr>
          <p:cNvPr id="42" name="Google Shape;42;p8"/>
          <p:cNvPicPr preferRelativeResize="0"/>
          <p:nvPr/>
        </p:nvPicPr>
        <p:blipFill rotWithShape="1">
          <a:blip r:embed="rId2">
            <a:alphaModFix/>
          </a:blip>
          <a:srcRect b="0" l="0" r="0" t="0"/>
          <a:stretch/>
        </p:blipFill>
        <p:spPr>
          <a:xfrm>
            <a:off x="0" y="4819120"/>
            <a:ext cx="9144000" cy="328613"/>
          </a:xfrm>
          <a:prstGeom prst="rect">
            <a:avLst/>
          </a:prstGeom>
          <a:noFill/>
          <a:ln>
            <a:noFill/>
          </a:ln>
        </p:spPr>
      </p:pic>
      <p:sp>
        <p:nvSpPr>
          <p:cNvPr id="43" name="Google Shape;43;p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accent1"/>
              </a:buClr>
              <a:buSzPts val="2400"/>
              <a:buFont typeface="Proxima Nova"/>
              <a:buNone/>
              <a:defRPr b="1" i="0" sz="2400">
                <a:solidFill>
                  <a:schemeClr val="accent1"/>
                </a:solidFill>
                <a:latin typeface="Proxima Nova"/>
                <a:ea typeface="Proxima Nova"/>
                <a:cs typeface="Proxima Nova"/>
                <a:sym typeface="Proxima Nov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 name="Google Shape;44;p8"/>
          <p:cNvSpPr txBox="1"/>
          <p:nvPr>
            <p:ph idx="1" type="body"/>
          </p:nvPr>
        </p:nvSpPr>
        <p:spPr>
          <a:xfrm>
            <a:off x="628650" y="1409700"/>
            <a:ext cx="3800475" cy="291465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 name="Google Shape;45;p8"/>
          <p:cNvSpPr txBox="1"/>
          <p:nvPr>
            <p:ph idx="2" type="body"/>
          </p:nvPr>
        </p:nvSpPr>
        <p:spPr>
          <a:xfrm>
            <a:off x="4714875" y="1409700"/>
            <a:ext cx="3800475" cy="291465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 name="Google Shape;46;p8"/>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pic>
        <p:nvPicPr>
          <p:cNvPr id="47" name="Google Shape;47;p8"/>
          <p:cNvPicPr preferRelativeResize="0"/>
          <p:nvPr/>
        </p:nvPicPr>
        <p:blipFill rotWithShape="1">
          <a:blip r:embed="rId3">
            <a:alphaModFix/>
          </a:blip>
          <a:srcRect b="0" l="0" r="0" t="0"/>
          <a:stretch/>
        </p:blipFill>
        <p:spPr>
          <a:xfrm>
            <a:off x="87085" y="4902888"/>
            <a:ext cx="1174612" cy="16578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points (icons above)">
  <p:cSld name="Title + 3 points (icons above)">
    <p:spTree>
      <p:nvGrpSpPr>
        <p:cNvPr id="48" name="Shape 48"/>
        <p:cNvGrpSpPr/>
        <p:nvPr/>
      </p:nvGrpSpPr>
      <p:grpSpPr>
        <a:xfrm>
          <a:off x="0" y="0"/>
          <a:ext cx="0" cy="0"/>
          <a:chOff x="0" y="0"/>
          <a:chExt cx="0" cy="0"/>
        </a:xfrm>
      </p:grpSpPr>
      <p:pic>
        <p:nvPicPr>
          <p:cNvPr id="49" name="Google Shape;49;p9"/>
          <p:cNvPicPr preferRelativeResize="0"/>
          <p:nvPr/>
        </p:nvPicPr>
        <p:blipFill rotWithShape="1">
          <a:blip r:embed="rId2">
            <a:alphaModFix/>
          </a:blip>
          <a:srcRect b="0" l="0" r="0" t="0"/>
          <a:stretch/>
        </p:blipFill>
        <p:spPr>
          <a:xfrm>
            <a:off x="0" y="4819120"/>
            <a:ext cx="9144000" cy="328613"/>
          </a:xfrm>
          <a:prstGeom prst="rect">
            <a:avLst/>
          </a:prstGeom>
          <a:noFill/>
          <a:ln>
            <a:noFill/>
          </a:ln>
        </p:spPr>
      </p:pic>
      <p:sp>
        <p:nvSpPr>
          <p:cNvPr id="50" name="Google Shape;50;p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accent1"/>
              </a:buClr>
              <a:buSzPts val="2400"/>
              <a:buFont typeface="Proxima Nova"/>
              <a:buNone/>
              <a:defRPr b="1" i="0" sz="2400">
                <a:solidFill>
                  <a:schemeClr val="accent1"/>
                </a:solidFill>
                <a:latin typeface="Proxima Nova"/>
                <a:ea typeface="Proxima Nova"/>
                <a:cs typeface="Proxima Nova"/>
                <a:sym typeface="Proxima Nov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 name="Google Shape;51;p9"/>
          <p:cNvSpPr txBox="1"/>
          <p:nvPr>
            <p:ph idx="1" type="body"/>
          </p:nvPr>
        </p:nvSpPr>
        <p:spPr>
          <a:xfrm>
            <a:off x="628650" y="2743796"/>
            <a:ext cx="2200275" cy="1114425"/>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1400"/>
              <a:buNone/>
              <a:defRPr b="0" i="0" sz="14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 name="Google Shape;52;p9"/>
          <p:cNvSpPr txBox="1"/>
          <p:nvPr>
            <p:ph idx="2" type="body"/>
          </p:nvPr>
        </p:nvSpPr>
        <p:spPr>
          <a:xfrm>
            <a:off x="3471863" y="2757785"/>
            <a:ext cx="2200275" cy="1114425"/>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1400"/>
              <a:buNone/>
              <a:defRPr b="0" i="0" sz="14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 name="Google Shape;53;p9"/>
          <p:cNvSpPr txBox="1"/>
          <p:nvPr>
            <p:ph idx="3" type="body"/>
          </p:nvPr>
        </p:nvSpPr>
        <p:spPr>
          <a:xfrm>
            <a:off x="6315075" y="2729806"/>
            <a:ext cx="2200275" cy="1114425"/>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1400"/>
              <a:buNone/>
              <a:defRPr b="0" i="0" sz="14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 name="Google Shape;54;p9"/>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pic>
        <p:nvPicPr>
          <p:cNvPr id="55" name="Google Shape;55;p9"/>
          <p:cNvPicPr preferRelativeResize="0"/>
          <p:nvPr/>
        </p:nvPicPr>
        <p:blipFill rotWithShape="1">
          <a:blip r:embed="rId3">
            <a:alphaModFix/>
          </a:blip>
          <a:srcRect b="0" l="0" r="0" t="0"/>
          <a:stretch/>
        </p:blipFill>
        <p:spPr>
          <a:xfrm>
            <a:off x="87085" y="4902888"/>
            <a:ext cx="1174612" cy="16578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ank Content">
  <p:cSld name="Title + Blank Content">
    <p:spTree>
      <p:nvGrpSpPr>
        <p:cNvPr id="56" name="Shape 56"/>
        <p:cNvGrpSpPr/>
        <p:nvPr/>
      </p:nvGrpSpPr>
      <p:grpSpPr>
        <a:xfrm>
          <a:off x="0" y="0"/>
          <a:ext cx="0" cy="0"/>
          <a:chOff x="0" y="0"/>
          <a:chExt cx="0" cy="0"/>
        </a:xfrm>
      </p:grpSpPr>
      <p:pic>
        <p:nvPicPr>
          <p:cNvPr id="57" name="Google Shape;57;p10"/>
          <p:cNvPicPr preferRelativeResize="0"/>
          <p:nvPr/>
        </p:nvPicPr>
        <p:blipFill rotWithShape="1">
          <a:blip r:embed="rId2">
            <a:alphaModFix/>
          </a:blip>
          <a:srcRect b="0" l="0" r="0" t="0"/>
          <a:stretch/>
        </p:blipFill>
        <p:spPr>
          <a:xfrm>
            <a:off x="0" y="4819120"/>
            <a:ext cx="9144000" cy="328613"/>
          </a:xfrm>
          <a:prstGeom prst="rect">
            <a:avLst/>
          </a:prstGeom>
          <a:noFill/>
          <a:ln>
            <a:noFill/>
          </a:ln>
        </p:spPr>
      </p:pic>
      <p:sp>
        <p:nvSpPr>
          <p:cNvPr id="58" name="Google Shape;58;p1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accent1"/>
              </a:buClr>
              <a:buSzPts val="2400"/>
              <a:buFont typeface="Proxima Nova"/>
              <a:buNone/>
              <a:defRPr b="1" i="0" sz="2400">
                <a:solidFill>
                  <a:schemeClr val="accent1"/>
                </a:solidFill>
                <a:latin typeface="Proxima Nova"/>
                <a:ea typeface="Proxima Nova"/>
                <a:cs typeface="Proxima Nova"/>
                <a:sym typeface="Proxima Nov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 name="Google Shape;59;p10"/>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Proxima Nova"/>
                <a:ea typeface="Proxima Nova"/>
                <a:cs typeface="Proxima Nova"/>
                <a:sym typeface="Proxima Nova"/>
              </a:defRPr>
            </a:lvl9pPr>
          </a:lstStyle>
          <a:p>
            <a:pPr indent="0" lvl="0" marL="0" rtl="0" algn="ctr">
              <a:spcBef>
                <a:spcPts val="0"/>
              </a:spcBef>
              <a:spcAft>
                <a:spcPts val="0"/>
              </a:spcAft>
              <a:buNone/>
            </a:pPr>
            <a:fld id="{00000000-1234-1234-1234-123412341234}" type="slidenum">
              <a:rPr lang="en"/>
              <a:t>‹#›</a:t>
            </a:fld>
            <a:endParaRPr/>
          </a:p>
        </p:txBody>
      </p:sp>
      <p:pic>
        <p:nvPicPr>
          <p:cNvPr id="60" name="Google Shape;60;p10"/>
          <p:cNvPicPr preferRelativeResize="0"/>
          <p:nvPr/>
        </p:nvPicPr>
        <p:blipFill rotWithShape="1">
          <a:blip r:embed="rId3">
            <a:alphaModFix/>
          </a:blip>
          <a:srcRect b="0" l="0" r="0" t="0"/>
          <a:stretch/>
        </p:blipFill>
        <p:spPr>
          <a:xfrm>
            <a:off x="87085" y="4902888"/>
            <a:ext cx="1174612" cy="16578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4.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7.xml"/><Relationship Id="rId22" Type="http://schemas.openxmlformats.org/officeDocument/2006/relationships/slideLayout" Target="../slideLayouts/slideLayout39.xml"/><Relationship Id="rId21" Type="http://schemas.openxmlformats.org/officeDocument/2006/relationships/slideLayout" Target="../slideLayouts/slideLayout38.xml"/><Relationship Id="rId24" Type="http://schemas.openxmlformats.org/officeDocument/2006/relationships/slideLayout" Target="../slideLayouts/slideLayout41.xml"/><Relationship Id="rId23" Type="http://schemas.openxmlformats.org/officeDocument/2006/relationships/slideLayout" Target="../slideLayouts/slideLayout40.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26" Type="http://schemas.openxmlformats.org/officeDocument/2006/relationships/slideLayout" Target="../slideLayouts/slideLayout43.xml"/><Relationship Id="rId25" Type="http://schemas.openxmlformats.org/officeDocument/2006/relationships/slideLayout" Target="../slideLayouts/slideLayout42.xml"/><Relationship Id="rId28" Type="http://schemas.openxmlformats.org/officeDocument/2006/relationships/slideLayout" Target="../slideLayouts/slideLayout45.xml"/><Relationship Id="rId27" Type="http://schemas.openxmlformats.org/officeDocument/2006/relationships/slideLayout" Target="../slideLayouts/slideLayout44.xml"/><Relationship Id="rId5" Type="http://schemas.openxmlformats.org/officeDocument/2006/relationships/slideLayout" Target="../slideLayouts/slideLayout22.xml"/><Relationship Id="rId6" Type="http://schemas.openxmlformats.org/officeDocument/2006/relationships/slideLayout" Target="../slideLayouts/slideLayout23.xml"/><Relationship Id="rId29" Type="http://schemas.openxmlformats.org/officeDocument/2006/relationships/slideLayout" Target="../slideLayouts/slideLayout46.xml"/><Relationship Id="rId7" Type="http://schemas.openxmlformats.org/officeDocument/2006/relationships/slideLayout" Target="../slideLayouts/slideLayout24.xml"/><Relationship Id="rId8" Type="http://schemas.openxmlformats.org/officeDocument/2006/relationships/slideLayout" Target="../slideLayouts/slideLayout25.xml"/><Relationship Id="rId31" Type="http://schemas.openxmlformats.org/officeDocument/2006/relationships/slideLayout" Target="../slideLayouts/slideLayout48.xml"/><Relationship Id="rId30" Type="http://schemas.openxmlformats.org/officeDocument/2006/relationships/slideLayout" Target="../slideLayouts/slideLayout47.xml"/><Relationship Id="rId11" Type="http://schemas.openxmlformats.org/officeDocument/2006/relationships/slideLayout" Target="../slideLayouts/slideLayout28.xml"/><Relationship Id="rId33" Type="http://schemas.openxmlformats.org/officeDocument/2006/relationships/theme" Target="../theme/theme3.xml"/><Relationship Id="rId10" Type="http://schemas.openxmlformats.org/officeDocument/2006/relationships/slideLayout" Target="../slideLayouts/slideLayout27.xml"/><Relationship Id="rId32" Type="http://schemas.openxmlformats.org/officeDocument/2006/relationships/slideLayout" Target="../slideLayouts/slideLayout49.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19" Type="http://schemas.openxmlformats.org/officeDocument/2006/relationships/slideLayout" Target="../slideLayouts/slideLayout36.xml"/><Relationship Id="rId1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accent1"/>
              </a:buClr>
              <a:buSzPts val="3300"/>
              <a:buFont typeface="Proxima Nova"/>
              <a:buNone/>
              <a:defRPr b="1" i="0" sz="3300" u="none" cap="none" strike="noStrike">
                <a:solidFill>
                  <a:schemeClr val="accen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1pPr>
            <a:lvl2pPr indent="-336550" lvl="1" marL="9144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04800" lvl="4" marL="22860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8" name="Google Shape;8;p1"/>
          <p:cNvSpPr txBox="1"/>
          <p:nvPr>
            <p:ph idx="12" type="sldNum"/>
          </p:nvPr>
        </p:nvSpPr>
        <p:spPr>
          <a:xfrm>
            <a:off x="113191" y="4760604"/>
            <a:ext cx="28575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
        <p:nvSpPr>
          <p:cNvPr id="105" name="Google Shape;105;p19"/>
          <p:cNvSpPr txBox="1"/>
          <p:nvPr>
            <p:ph type="title"/>
          </p:nvPr>
        </p:nvSpPr>
        <p:spPr>
          <a:xfrm>
            <a:off x="199825" y="88419"/>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6" name="Google Shape;106;p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7" name="Google Shape;107;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8" name="Google Shape;108;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9" name="Google Shape;109;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3" name="Shape 303"/>
        <p:cNvGrpSpPr/>
        <p:nvPr/>
      </p:nvGrpSpPr>
      <p:grpSpPr>
        <a:xfrm>
          <a:off x="0" y="0"/>
          <a:ext cx="0" cy="0"/>
          <a:chOff x="0" y="0"/>
          <a:chExt cx="0" cy="0"/>
        </a:xfrm>
      </p:grpSpPr>
      <p:sp>
        <p:nvSpPr>
          <p:cNvPr id="304" name="Google Shape;304;p5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accent1"/>
              </a:buClr>
              <a:buSzPts val="3300"/>
              <a:buFont typeface="Proxima Nova"/>
              <a:buNone/>
              <a:defRPr b="1" i="0" sz="3300" u="none" cap="none" strike="noStrike">
                <a:solidFill>
                  <a:schemeClr val="accent1"/>
                </a:solidFill>
                <a:latin typeface="Proxima Nova"/>
                <a:ea typeface="Proxima Nova"/>
                <a:cs typeface="Proxima Nova"/>
                <a:sym typeface="Proxima Nova"/>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05" name="Google Shape;305;p5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1pPr>
            <a:lvl2pPr indent="-336550" lvl="1" marL="914400" marR="0" rtl="0" algn="l">
              <a:lnSpc>
                <a:spcPct val="90000"/>
              </a:lnSpc>
              <a:spcBef>
                <a:spcPts val="400"/>
              </a:spcBef>
              <a:spcAft>
                <a:spcPts val="0"/>
              </a:spcAft>
              <a:buClr>
                <a:schemeClr val="dk1"/>
              </a:buClr>
              <a:buSzPts val="1700"/>
              <a:buFont typeface="Arial"/>
              <a:buChar char="•"/>
              <a:defRPr b="0" i="0" sz="17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indent="-304800" lvl="4" marL="22860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306" name="Google Shape;306;p52"/>
          <p:cNvSpPr txBox="1"/>
          <p:nvPr>
            <p:ph idx="12" type="sldNum"/>
          </p:nvPr>
        </p:nvSpPr>
        <p:spPr>
          <a:xfrm>
            <a:off x="113191" y="4760604"/>
            <a:ext cx="2859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chemeClr val="accent2"/>
                </a:solidFill>
                <a:latin typeface="Proxima Nova"/>
                <a:ea typeface="Proxima Nova"/>
                <a:cs typeface="Proxima Nova"/>
                <a:sym typeface="Proxima Nova"/>
              </a:defRPr>
            </a:lvl1pPr>
            <a:lvl2pPr indent="0" lvl="1" marL="0" marR="0" rtl="0" algn="r">
              <a:spcBef>
                <a:spcPts val="0"/>
              </a:spcBef>
              <a:buNone/>
              <a:defRPr b="0" i="0" sz="900" u="none" cap="none" strike="noStrike">
                <a:solidFill>
                  <a:schemeClr val="accent2"/>
                </a:solidFill>
                <a:latin typeface="Proxima Nova"/>
                <a:ea typeface="Proxima Nova"/>
                <a:cs typeface="Proxima Nova"/>
                <a:sym typeface="Proxima Nova"/>
              </a:defRPr>
            </a:lvl2pPr>
            <a:lvl3pPr indent="0" lvl="2" marL="0" marR="0" rtl="0" algn="r">
              <a:spcBef>
                <a:spcPts val="0"/>
              </a:spcBef>
              <a:buNone/>
              <a:defRPr b="0" i="0" sz="900" u="none" cap="none" strike="noStrike">
                <a:solidFill>
                  <a:schemeClr val="accent2"/>
                </a:solidFill>
                <a:latin typeface="Proxima Nova"/>
                <a:ea typeface="Proxima Nova"/>
                <a:cs typeface="Proxima Nova"/>
                <a:sym typeface="Proxima Nova"/>
              </a:defRPr>
            </a:lvl3pPr>
            <a:lvl4pPr indent="0" lvl="3" marL="0" marR="0" rtl="0" algn="r">
              <a:spcBef>
                <a:spcPts val="0"/>
              </a:spcBef>
              <a:buNone/>
              <a:defRPr b="0" i="0" sz="900" u="none" cap="none" strike="noStrike">
                <a:solidFill>
                  <a:schemeClr val="accent2"/>
                </a:solidFill>
                <a:latin typeface="Proxima Nova"/>
                <a:ea typeface="Proxima Nova"/>
                <a:cs typeface="Proxima Nova"/>
                <a:sym typeface="Proxima Nova"/>
              </a:defRPr>
            </a:lvl4pPr>
            <a:lvl5pPr indent="0" lvl="4" marL="0" marR="0" rtl="0" algn="r">
              <a:spcBef>
                <a:spcPts val="0"/>
              </a:spcBef>
              <a:buNone/>
              <a:defRPr b="0" i="0" sz="900" u="none" cap="none" strike="noStrike">
                <a:solidFill>
                  <a:schemeClr val="accent2"/>
                </a:solidFill>
                <a:latin typeface="Proxima Nova"/>
                <a:ea typeface="Proxima Nova"/>
                <a:cs typeface="Proxima Nova"/>
                <a:sym typeface="Proxima Nova"/>
              </a:defRPr>
            </a:lvl5pPr>
            <a:lvl6pPr indent="0" lvl="5" marL="0" marR="0" rtl="0" algn="r">
              <a:spcBef>
                <a:spcPts val="0"/>
              </a:spcBef>
              <a:buNone/>
              <a:defRPr b="0" i="0" sz="900" u="none" cap="none" strike="noStrike">
                <a:solidFill>
                  <a:schemeClr val="accent2"/>
                </a:solidFill>
                <a:latin typeface="Proxima Nova"/>
                <a:ea typeface="Proxima Nova"/>
                <a:cs typeface="Proxima Nova"/>
                <a:sym typeface="Proxima Nova"/>
              </a:defRPr>
            </a:lvl6pPr>
            <a:lvl7pPr indent="0" lvl="6" marL="0" marR="0" rtl="0" algn="r">
              <a:spcBef>
                <a:spcPts val="0"/>
              </a:spcBef>
              <a:buNone/>
              <a:defRPr b="0" i="0" sz="900" u="none" cap="none" strike="noStrike">
                <a:solidFill>
                  <a:schemeClr val="accent2"/>
                </a:solidFill>
                <a:latin typeface="Proxima Nova"/>
                <a:ea typeface="Proxima Nova"/>
                <a:cs typeface="Proxima Nova"/>
                <a:sym typeface="Proxima Nova"/>
              </a:defRPr>
            </a:lvl7pPr>
            <a:lvl8pPr indent="0" lvl="7" marL="0" marR="0" rtl="0" algn="r">
              <a:spcBef>
                <a:spcPts val="0"/>
              </a:spcBef>
              <a:buNone/>
              <a:defRPr b="0" i="0" sz="900" u="none" cap="none" strike="noStrike">
                <a:solidFill>
                  <a:schemeClr val="accent2"/>
                </a:solidFill>
                <a:latin typeface="Proxima Nova"/>
                <a:ea typeface="Proxima Nova"/>
                <a:cs typeface="Proxima Nova"/>
                <a:sym typeface="Proxima Nova"/>
              </a:defRPr>
            </a:lvl8pPr>
            <a:lvl9pPr indent="0" lvl="8" marL="0" marR="0" rtl="0" algn="r">
              <a:spcBef>
                <a:spcPts val="0"/>
              </a:spcBef>
              <a:buNone/>
              <a:defRPr b="0" i="0" sz="900" u="none" cap="none" strike="noStrike">
                <a:solidFill>
                  <a:schemeClr val="accent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hyperlink" Target="https://community.canvaslms.com/docs/DOC-13345-4152808104" TargetMode="External"/><Relationship Id="rId4" Type="http://schemas.openxmlformats.org/officeDocument/2006/relationships/hyperlink" Target="https://webaim.org/resources/contrastchecker/" TargetMode="External"/><Relationship Id="rId5"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hyperlink" Target="https://webaim.org/techniques/alttext/" TargetMode="External"/><Relationship Id="rId4" Type="http://schemas.openxmlformats.org/officeDocument/2006/relationships/hyperlink" Target="https://webaim.org/techniques/images/" TargetMode="External"/><Relationship Id="rId5" Type="http://schemas.openxmlformats.org/officeDocument/2006/relationships/image" Target="../media/image57.png"/><Relationship Id="rId6"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hyperlink" Target="https://youtu.be/QP1rzxMRap4" TargetMode="Externa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hyperlink" Target="https://youtu.be/IoZV7kA2Qvk" TargetMode="External"/><Relationship Id="rId4" Type="http://schemas.openxmlformats.org/officeDocument/2006/relationships/hyperlink" Target="https://youtu.be/IoZV7kA2Qvk" TargetMode="External"/><Relationship Id="rId5" Type="http://schemas.openxmlformats.org/officeDocument/2006/relationships/hyperlink" Target="https://webaim.org/techniques/hypertext/" TargetMode="External"/><Relationship Id="rId6"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hyperlink" Target="https://community.canvaslms.com/t5/Studio/How-do-I-add-captions-to-media-in-Canvas-Studio/ta-p/1702" TargetMode="External"/><Relationship Id="rId4" Type="http://schemas.openxmlformats.org/officeDocument/2006/relationships/hyperlink" Target="https://community.canvaslms.com/t5/Studio/How-do-I-add-captions-to-media-in-Canvas-Studio/ta-p/1702" TargetMode="External"/><Relationship Id="rId5" Type="http://schemas.openxmlformats.org/officeDocument/2006/relationships/hyperlink" Target="https://support.google.com/youtube/answer/2734796?hl=en&amp;guide=2734661&amp;visit_id=1-636623806657189331-3472305526&amp;rd=1" TargetMode="External"/><Relationship Id="rId6"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hyperlink" Target="https://community.canvaslms.com/t5/Instructor-Guide/How-do-I-use-the-Accessibility-Checker-in-the-Rich-Content/ta-p/820" TargetMode="Externa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xml"/><Relationship Id="rId3" Type="http://schemas.openxmlformats.org/officeDocument/2006/relationships/image" Target="../media/image6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hyperlink" Target="http://www.youtube.com/watch?v=OglBKW498bk" TargetMode="External"/><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hyperlink" Target="https://community.canvaslms.com/t5/Instructor-Guide/How-do-I-validate-links-in-a-course/ta-p/1001" TargetMode="Externa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hyperlink" Target="http://www.youtube.com/watch?v=OglBKW498bk" TargetMode="External"/><Relationship Id="rId4" Type="http://schemas.openxmlformats.org/officeDocument/2006/relationships/image" Target="../media/image6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7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7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hyperlink" Target="https://docs.google.com/document/d/1w3QFjCmrkn1Mj2taCs22NKhrZamm6WlHE1D66SGaNWk/copy" TargetMode="External"/><Relationship Id="rId4" Type="http://schemas.openxmlformats.org/officeDocument/2006/relationships/hyperlink" Target="https://docs.google.com/document/d/1wqU5uCgqWZMQoyCiVA6XOBfdj4m05FuVGV0szwtsKXA/copy" TargetMode="External"/><Relationship Id="rId5"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hyperlink" Target="https://docs.google.com/document/d/1qBSbDSj178AAhocD4Sz2gpjdRZMz2Uk_MUZnPD5ZLm0/edit" TargetMode="Externa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www.w3.org/WAI/standards-guidelines/wcag/glanc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 Id="rId3" Type="http://schemas.openxmlformats.org/officeDocument/2006/relationships/hyperlink" Target="https://udlguidelines.cast.org/" TargetMode="External"/><Relationship Id="rId4" Type="http://schemas.openxmlformats.org/officeDocument/2006/relationships/image" Target="../media/image4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xml"/><Relationship Id="rId3" Type="http://schemas.openxmlformats.org/officeDocument/2006/relationships/hyperlink" Target="https://docs.google.com/document/d/1f02-EdoKxX9e6R8qDbCdQIX5fFZ7_wP5LCp_hKCId0E/edit#" TargetMode="External"/><Relationship Id="rId4" Type="http://schemas.openxmlformats.org/officeDocument/2006/relationships/image" Target="../media/image59.png"/><Relationship Id="rId5" Type="http://schemas.openxmlformats.org/officeDocument/2006/relationships/hyperlink" Target="https://docs.google.com/document/d/1uRIKGEMOb045-OU9wSID8N8jQ4XOdjlj4KOwkWu41Eo/edit" TargetMode="External"/><Relationship Id="rId6"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8"/>
          <p:cNvSpPr txBox="1"/>
          <p:nvPr/>
        </p:nvSpPr>
        <p:spPr>
          <a:xfrm>
            <a:off x="1384350" y="2571750"/>
            <a:ext cx="6375300" cy="3924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rgbClr val="000000"/>
              </a:buClr>
              <a:buSzPts val="2100"/>
              <a:buFont typeface="Arial"/>
              <a:buNone/>
            </a:pPr>
            <a:r>
              <a:rPr lang="en" sz="2500">
                <a:latin typeface="Proxima Nova"/>
                <a:ea typeface="Proxima Nova"/>
                <a:cs typeface="Proxima Nova"/>
                <a:sym typeface="Proxima Nova"/>
              </a:rPr>
              <a:t>Ensuring Accessibility Through Canvas Course Design</a:t>
            </a:r>
            <a:endParaRPr sz="1500"/>
          </a:p>
          <a:p>
            <a:pPr indent="0" lvl="0" marL="0" marR="0" rtl="0" algn="ctr">
              <a:lnSpc>
                <a:spcPct val="100000"/>
              </a:lnSpc>
              <a:spcBef>
                <a:spcPts val="0"/>
              </a:spcBef>
              <a:spcAft>
                <a:spcPts val="0"/>
              </a:spcAft>
              <a:buClr>
                <a:srgbClr val="000000"/>
              </a:buClr>
              <a:buSzPts val="2100"/>
              <a:buFont typeface="Arial"/>
              <a:buNone/>
            </a:pPr>
            <a:r>
              <a:t/>
            </a:r>
            <a:endParaRPr sz="2100">
              <a:solidFill>
                <a:schemeClr val="accent1"/>
              </a:solidFill>
              <a:latin typeface="Proxima Nova"/>
              <a:ea typeface="Proxima Nova"/>
              <a:cs typeface="Proxima Nova"/>
              <a:sym typeface="Proxima Nova"/>
            </a:endParaRPr>
          </a:p>
        </p:txBody>
      </p:sp>
      <p:sp>
        <p:nvSpPr>
          <p:cNvPr id="389" name="Google Shape;389;p68"/>
          <p:cNvSpPr txBox="1"/>
          <p:nvPr/>
        </p:nvSpPr>
        <p:spPr>
          <a:xfrm>
            <a:off x="2192909" y="3675663"/>
            <a:ext cx="4758179" cy="253916"/>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1" lang="en">
                <a:solidFill>
                  <a:schemeClr val="accent1"/>
                </a:solidFill>
                <a:latin typeface="Proxima Nova"/>
                <a:ea typeface="Proxima Nova"/>
                <a:cs typeface="Proxima Nova"/>
                <a:sym typeface="Proxima Nova"/>
              </a:rPr>
              <a:t>Tina Swanton</a:t>
            </a:r>
            <a:endParaRPr b="1" i="0" u="none" cap="none" strike="noStrike">
              <a:solidFill>
                <a:srgbClr val="000000"/>
              </a:solidFill>
            </a:endParaRPr>
          </a:p>
        </p:txBody>
      </p:sp>
      <p:pic>
        <p:nvPicPr>
          <p:cNvPr id="390" name="Google Shape;390;p68"/>
          <p:cNvPicPr preferRelativeResize="0"/>
          <p:nvPr/>
        </p:nvPicPr>
        <p:blipFill rotWithShape="1">
          <a:blip r:embed="rId3">
            <a:alphaModFix/>
          </a:blip>
          <a:srcRect b="0" l="0" r="0" t="0"/>
          <a:stretch/>
        </p:blipFill>
        <p:spPr>
          <a:xfrm>
            <a:off x="2633729" y="478079"/>
            <a:ext cx="3876542" cy="19162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7"/>
          <p:cNvSpPr txBox="1"/>
          <p:nvPr>
            <p:ph type="title"/>
          </p:nvPr>
        </p:nvSpPr>
        <p:spPr>
          <a:xfrm>
            <a:off x="516175" y="2074656"/>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5 ACCESSIBILITY BEST PRACTICES</a:t>
            </a:r>
            <a:endParaRPr sz="33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7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381000" lvl="0" marL="457200" rtl="0" algn="l">
              <a:spcBef>
                <a:spcPts val="0"/>
              </a:spcBef>
              <a:spcAft>
                <a:spcPts val="0"/>
              </a:spcAft>
              <a:buSzPts val="2400"/>
              <a:buAutoNum type="arabicPeriod"/>
            </a:pPr>
            <a:r>
              <a:rPr lang="en"/>
              <a:t>SUFFICIENT COLOR CONTRAST</a:t>
            </a:r>
            <a:endParaRPr/>
          </a:p>
        </p:txBody>
      </p:sp>
      <p:sp>
        <p:nvSpPr>
          <p:cNvPr id="465" name="Google Shape;465;p78"/>
          <p:cNvSpPr txBox="1"/>
          <p:nvPr>
            <p:ph idx="1" type="body"/>
          </p:nvPr>
        </p:nvSpPr>
        <p:spPr>
          <a:xfrm>
            <a:off x="5798000" y="1112225"/>
            <a:ext cx="2946900" cy="36471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600">
                <a:solidFill>
                  <a:srgbClr val="2D3B45"/>
                </a:solidFill>
                <a:highlight>
                  <a:srgbClr val="FFFFFF"/>
                </a:highlight>
                <a:latin typeface="Lato"/>
                <a:ea typeface="Lato"/>
                <a:cs typeface="Lato"/>
                <a:sym typeface="Lato"/>
              </a:rPr>
              <a:t>TIPS FOR USING COLOR</a:t>
            </a:r>
            <a:endParaRPr b="1" sz="1600">
              <a:solidFill>
                <a:srgbClr val="2D3B45"/>
              </a:solidFill>
              <a:highlight>
                <a:srgbClr val="FFFFFF"/>
              </a:highlight>
              <a:latin typeface="Lato"/>
              <a:ea typeface="Lato"/>
              <a:cs typeface="Lato"/>
              <a:sym typeface="Lato"/>
            </a:endParaRPr>
          </a:p>
          <a:p>
            <a:pPr indent="-317500" lvl="0" marL="241300" rtl="0" algn="l">
              <a:lnSpc>
                <a:spcPct val="150000"/>
              </a:lnSpc>
              <a:spcBef>
                <a:spcPts val="1000"/>
              </a:spcBef>
              <a:spcAft>
                <a:spcPts val="0"/>
              </a:spcAft>
              <a:buClr>
                <a:srgbClr val="2D3B45"/>
              </a:buClr>
              <a:buSzPts val="1400"/>
              <a:buFont typeface="Lato"/>
              <a:buChar char="●"/>
            </a:pPr>
            <a:r>
              <a:rPr lang="en" sz="1400">
                <a:solidFill>
                  <a:srgbClr val="2D3B45"/>
                </a:solidFill>
                <a:highlight>
                  <a:srgbClr val="FFFFFF"/>
                </a:highlight>
                <a:latin typeface="Lato"/>
                <a:ea typeface="Lato"/>
                <a:cs typeface="Lato"/>
                <a:sym typeface="Lato"/>
              </a:rPr>
              <a:t>Use simple colors</a:t>
            </a:r>
            <a:endParaRPr sz="1400">
              <a:solidFill>
                <a:srgbClr val="2D3B45"/>
              </a:solidFill>
              <a:highlight>
                <a:srgbClr val="FFFFFF"/>
              </a:highlight>
              <a:latin typeface="Lato"/>
              <a:ea typeface="Lato"/>
              <a:cs typeface="Lato"/>
              <a:sym typeface="Lato"/>
            </a:endParaRPr>
          </a:p>
          <a:p>
            <a:pPr indent="-317500" lvl="0" marL="241300" rtl="0" algn="l">
              <a:lnSpc>
                <a:spcPct val="115000"/>
              </a:lnSpc>
              <a:spcBef>
                <a:spcPts val="0"/>
              </a:spcBef>
              <a:spcAft>
                <a:spcPts val="0"/>
              </a:spcAft>
              <a:buClr>
                <a:srgbClr val="2D3B45"/>
              </a:buClr>
              <a:buSzPts val="1400"/>
              <a:buFont typeface="Lato"/>
              <a:buChar char="●"/>
            </a:pPr>
            <a:r>
              <a:rPr lang="en" sz="1400">
                <a:solidFill>
                  <a:srgbClr val="2D3B45"/>
                </a:solidFill>
                <a:highlight>
                  <a:srgbClr val="FFFFFF"/>
                </a:highlight>
                <a:latin typeface="Lato"/>
                <a:ea typeface="Lato"/>
                <a:cs typeface="Lato"/>
                <a:sym typeface="Lato"/>
              </a:rPr>
              <a:t>Avoid neon colors (they're hard to read and have poor contrast on a white background)</a:t>
            </a:r>
            <a:endParaRPr sz="1400">
              <a:solidFill>
                <a:srgbClr val="2D3B45"/>
              </a:solidFill>
              <a:highlight>
                <a:srgbClr val="FFFFFF"/>
              </a:highlight>
              <a:latin typeface="Lato"/>
              <a:ea typeface="Lato"/>
              <a:cs typeface="Lato"/>
              <a:sym typeface="Lato"/>
            </a:endParaRPr>
          </a:p>
          <a:p>
            <a:pPr indent="0" lvl="0" marL="0" rtl="0" algn="l">
              <a:lnSpc>
                <a:spcPct val="115000"/>
              </a:lnSpc>
              <a:spcBef>
                <a:spcPts val="1000"/>
              </a:spcBef>
              <a:spcAft>
                <a:spcPts val="0"/>
              </a:spcAft>
              <a:buNone/>
            </a:pPr>
            <a:r>
              <a:rPr lang="en" sz="1400">
                <a:solidFill>
                  <a:srgbClr val="2D3B45"/>
                </a:solidFill>
                <a:highlight>
                  <a:srgbClr val="FFFFFF"/>
                </a:highlight>
                <a:latin typeface="Lato"/>
                <a:ea typeface="Lato"/>
                <a:cs typeface="Lato"/>
                <a:sym typeface="Lato"/>
              </a:rPr>
              <a:t>To ensure that you do have sufficient contrast, consider using the built-in </a:t>
            </a:r>
            <a:r>
              <a:rPr lang="en" sz="1400" u="sng">
                <a:solidFill>
                  <a:schemeClr val="hlink"/>
                </a:solidFill>
                <a:highlight>
                  <a:srgbClr val="FFFFFF"/>
                </a:highlight>
                <a:latin typeface="Lato"/>
                <a:ea typeface="Lato"/>
                <a:cs typeface="Lato"/>
                <a:sym typeface="Lato"/>
                <a:hlinkClick r:id="rId3"/>
              </a:rPr>
              <a:t>Canvas Guide - Accessibility Checker </a:t>
            </a:r>
            <a:r>
              <a:rPr lang="en" sz="1400">
                <a:solidFill>
                  <a:srgbClr val="2D3B45"/>
                </a:solidFill>
                <a:highlight>
                  <a:srgbClr val="FFFFFF"/>
                </a:highlight>
                <a:latin typeface="Lato"/>
                <a:ea typeface="Lato"/>
                <a:cs typeface="Lato"/>
                <a:sym typeface="Lato"/>
              </a:rPr>
              <a:t> or </a:t>
            </a:r>
            <a:r>
              <a:rPr lang="en" sz="1400" u="sng">
                <a:solidFill>
                  <a:schemeClr val="hlink"/>
                </a:solidFill>
                <a:highlight>
                  <a:srgbClr val="FFFFFF"/>
                </a:highlight>
                <a:latin typeface="Lato"/>
                <a:ea typeface="Lato"/>
                <a:cs typeface="Lato"/>
                <a:sym typeface="Lato"/>
                <a:hlinkClick r:id="rId4"/>
              </a:rPr>
              <a:t>WebAIM's Color Contrast Checker.</a:t>
            </a:r>
            <a:endParaRPr sz="1400" u="sng">
              <a:solidFill>
                <a:schemeClr val="hlink"/>
              </a:solidFill>
              <a:highlight>
                <a:srgbClr val="FFFFFF"/>
              </a:highlight>
              <a:latin typeface="Lato"/>
              <a:ea typeface="Lato"/>
              <a:cs typeface="Lato"/>
              <a:sym typeface="Lato"/>
            </a:endParaRPr>
          </a:p>
          <a:p>
            <a:pPr indent="0" lvl="0" marL="0" rtl="0" algn="l">
              <a:spcBef>
                <a:spcPts val="1000"/>
              </a:spcBef>
              <a:spcAft>
                <a:spcPts val="0"/>
              </a:spcAft>
              <a:buNone/>
            </a:pPr>
            <a:r>
              <a:t/>
            </a:r>
            <a:endParaRPr/>
          </a:p>
        </p:txBody>
      </p:sp>
      <p:pic>
        <p:nvPicPr>
          <p:cNvPr id="466" name="Google Shape;466;p78"/>
          <p:cNvPicPr preferRelativeResize="0"/>
          <p:nvPr/>
        </p:nvPicPr>
        <p:blipFill>
          <a:blip r:embed="rId5">
            <a:alphaModFix/>
          </a:blip>
          <a:stretch>
            <a:fillRect/>
          </a:stretch>
        </p:blipFill>
        <p:spPr>
          <a:xfrm>
            <a:off x="793500" y="1112275"/>
            <a:ext cx="4614250" cy="3647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9"/>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2. ADD IMAGE ALT TEXT</a:t>
            </a:r>
            <a:endParaRPr/>
          </a:p>
        </p:txBody>
      </p:sp>
      <p:sp>
        <p:nvSpPr>
          <p:cNvPr id="472" name="Google Shape;472;p79"/>
          <p:cNvSpPr txBox="1"/>
          <p:nvPr>
            <p:ph idx="1" type="body"/>
          </p:nvPr>
        </p:nvSpPr>
        <p:spPr>
          <a:xfrm>
            <a:off x="5846825" y="1112225"/>
            <a:ext cx="2946900" cy="36471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600">
                <a:solidFill>
                  <a:srgbClr val="2D3B45"/>
                </a:solidFill>
                <a:highlight>
                  <a:srgbClr val="FFFFFF"/>
                </a:highlight>
                <a:latin typeface="Lato"/>
                <a:ea typeface="Lato"/>
                <a:cs typeface="Lato"/>
                <a:sym typeface="Lato"/>
              </a:rPr>
              <a:t>TIPS FOR ALT TEXT</a:t>
            </a:r>
            <a:endParaRPr b="1" sz="1600">
              <a:solidFill>
                <a:srgbClr val="2D3B45"/>
              </a:solidFill>
              <a:highlight>
                <a:srgbClr val="FFFFFF"/>
              </a:highlight>
              <a:latin typeface="Lato"/>
              <a:ea typeface="Lato"/>
              <a:cs typeface="Lato"/>
              <a:sym typeface="Lato"/>
            </a:endParaRPr>
          </a:p>
          <a:p>
            <a:pPr indent="-317500" lvl="0" marL="241300" rtl="0" algn="l">
              <a:lnSpc>
                <a:spcPct val="115000"/>
              </a:lnSpc>
              <a:spcBef>
                <a:spcPts val="1000"/>
              </a:spcBef>
              <a:spcAft>
                <a:spcPts val="0"/>
              </a:spcAft>
              <a:buClr>
                <a:srgbClr val="2D3B45"/>
              </a:buClr>
              <a:buSzPts val="1400"/>
              <a:buFont typeface="Lato"/>
              <a:buChar char="●"/>
            </a:pPr>
            <a:r>
              <a:rPr lang="en" sz="1400">
                <a:solidFill>
                  <a:srgbClr val="2D3B45"/>
                </a:solidFill>
                <a:highlight>
                  <a:srgbClr val="FFFFFF"/>
                </a:highlight>
                <a:latin typeface="Lato"/>
                <a:ea typeface="Lato"/>
                <a:cs typeface="Lato"/>
                <a:sym typeface="Lato"/>
              </a:rPr>
              <a:t>Ensure images are supported by the content</a:t>
            </a:r>
            <a:endParaRPr sz="1400">
              <a:solidFill>
                <a:srgbClr val="2D3B45"/>
              </a:solidFill>
              <a:highlight>
                <a:srgbClr val="FFFFFF"/>
              </a:highlight>
              <a:latin typeface="Lato"/>
              <a:ea typeface="Lato"/>
              <a:cs typeface="Lato"/>
              <a:sym typeface="Lato"/>
            </a:endParaRPr>
          </a:p>
          <a:p>
            <a:pPr indent="-317500" lvl="0" marL="241300" rtl="0" algn="l">
              <a:lnSpc>
                <a:spcPct val="115000"/>
              </a:lnSpc>
              <a:spcBef>
                <a:spcPts val="0"/>
              </a:spcBef>
              <a:spcAft>
                <a:spcPts val="0"/>
              </a:spcAft>
              <a:buClr>
                <a:srgbClr val="2D3B45"/>
              </a:buClr>
              <a:buSzPts val="1400"/>
              <a:buFont typeface="Lato"/>
              <a:buChar char="●"/>
            </a:pPr>
            <a:r>
              <a:rPr lang="en" sz="1400">
                <a:solidFill>
                  <a:srgbClr val="2D3B45"/>
                </a:solidFill>
                <a:highlight>
                  <a:srgbClr val="FFFFFF"/>
                </a:highlight>
                <a:latin typeface="Lato"/>
                <a:ea typeface="Lato"/>
                <a:cs typeface="Lato"/>
                <a:sym typeface="Lato"/>
              </a:rPr>
              <a:t>Be succinct in your image description</a:t>
            </a:r>
            <a:endParaRPr sz="1400">
              <a:solidFill>
                <a:srgbClr val="2D3B45"/>
              </a:solidFill>
              <a:highlight>
                <a:srgbClr val="FFFFFF"/>
              </a:highlight>
              <a:latin typeface="Lato"/>
              <a:ea typeface="Lato"/>
              <a:cs typeface="Lato"/>
              <a:sym typeface="Lato"/>
            </a:endParaRPr>
          </a:p>
          <a:p>
            <a:pPr indent="-317500" lvl="0" marL="241300" rtl="0" algn="l">
              <a:lnSpc>
                <a:spcPct val="115000"/>
              </a:lnSpc>
              <a:spcBef>
                <a:spcPts val="0"/>
              </a:spcBef>
              <a:spcAft>
                <a:spcPts val="0"/>
              </a:spcAft>
              <a:buClr>
                <a:srgbClr val="2D3B45"/>
              </a:buClr>
              <a:buSzPts val="1400"/>
              <a:buFont typeface="Lato"/>
              <a:buChar char="●"/>
            </a:pPr>
            <a:r>
              <a:rPr lang="en" sz="1400">
                <a:solidFill>
                  <a:srgbClr val="2D3B45"/>
                </a:solidFill>
                <a:highlight>
                  <a:srgbClr val="FFFFFF"/>
                </a:highlight>
                <a:latin typeface="Lato"/>
                <a:ea typeface="Lato"/>
                <a:cs typeface="Lato"/>
                <a:sym typeface="Lato"/>
              </a:rPr>
              <a:t>Mark icons as decorative images</a:t>
            </a:r>
            <a:endParaRPr sz="1400">
              <a:solidFill>
                <a:srgbClr val="2D3B45"/>
              </a:solidFill>
              <a:highlight>
                <a:srgbClr val="FFFFFF"/>
              </a:highlight>
              <a:latin typeface="Lato"/>
              <a:ea typeface="Lato"/>
              <a:cs typeface="Lato"/>
              <a:sym typeface="Lato"/>
            </a:endParaRPr>
          </a:p>
          <a:p>
            <a:pPr indent="0" lvl="0" marL="0" rtl="0" algn="l">
              <a:lnSpc>
                <a:spcPct val="115000"/>
              </a:lnSpc>
              <a:spcBef>
                <a:spcPts val="1000"/>
              </a:spcBef>
              <a:spcAft>
                <a:spcPts val="0"/>
              </a:spcAft>
              <a:buNone/>
            </a:pPr>
            <a:r>
              <a:rPr lang="en" sz="1400">
                <a:solidFill>
                  <a:srgbClr val="2D3B45"/>
                </a:solidFill>
                <a:highlight>
                  <a:srgbClr val="FFFFFF"/>
                </a:highlight>
                <a:latin typeface="Lato"/>
                <a:ea typeface="Lato"/>
                <a:cs typeface="Lato"/>
                <a:sym typeface="Lato"/>
              </a:rPr>
              <a:t>Check out WebAIM’s </a:t>
            </a:r>
            <a:r>
              <a:rPr lang="en" sz="1400" u="sng">
                <a:solidFill>
                  <a:schemeClr val="accent1"/>
                </a:solidFill>
                <a:highlight>
                  <a:srgbClr val="FFFFFF"/>
                </a:highlight>
                <a:latin typeface="Lato"/>
                <a:ea typeface="Lato"/>
                <a:cs typeface="Lato"/>
                <a:sym typeface="Lato"/>
                <a:hlinkClick r:id="rId3">
                  <a:extLst>
                    <a:ext uri="{A12FA001-AC4F-418D-AE19-62706E023703}">
                      <ahyp:hlinkClr val="tx"/>
                    </a:ext>
                  </a:extLst>
                </a:hlinkClick>
              </a:rPr>
              <a:t>Alternative Text</a:t>
            </a:r>
            <a:r>
              <a:rPr lang="en" sz="1400">
                <a:solidFill>
                  <a:srgbClr val="2D3B45"/>
                </a:solidFill>
                <a:highlight>
                  <a:srgbClr val="FFFFFF"/>
                </a:highlight>
                <a:latin typeface="Lato"/>
                <a:ea typeface="Lato"/>
                <a:cs typeface="Lato"/>
                <a:sym typeface="Lato"/>
              </a:rPr>
              <a:t> resource for their explanation of how to best add alt text. They also have a great article on </a:t>
            </a:r>
            <a:r>
              <a:rPr lang="en" sz="1400" u="sng">
                <a:solidFill>
                  <a:schemeClr val="accent1"/>
                </a:solidFill>
                <a:highlight>
                  <a:srgbClr val="FFFFFF"/>
                </a:highlight>
                <a:latin typeface="Lato"/>
                <a:ea typeface="Lato"/>
                <a:cs typeface="Lato"/>
                <a:sym typeface="Lato"/>
                <a:hlinkClick r:id="rId4">
                  <a:extLst>
                    <a:ext uri="{A12FA001-AC4F-418D-AE19-62706E023703}">
                      <ahyp:hlinkClr val="tx"/>
                    </a:ext>
                  </a:extLst>
                </a:hlinkClick>
              </a:rPr>
              <a:t>Accessible Images</a:t>
            </a:r>
            <a:endParaRPr>
              <a:latin typeface="Lato"/>
              <a:ea typeface="Lato"/>
              <a:cs typeface="Lato"/>
              <a:sym typeface="Lato"/>
            </a:endParaRPr>
          </a:p>
        </p:txBody>
      </p:sp>
      <p:pic>
        <p:nvPicPr>
          <p:cNvPr id="473" name="Google Shape;473;p79"/>
          <p:cNvPicPr preferRelativeResize="0"/>
          <p:nvPr/>
        </p:nvPicPr>
        <p:blipFill rotWithShape="1">
          <a:blip r:embed="rId5">
            <a:alphaModFix/>
          </a:blip>
          <a:srcRect b="0" l="0" r="54965" t="0"/>
          <a:stretch/>
        </p:blipFill>
        <p:spPr>
          <a:xfrm>
            <a:off x="113925" y="1112225"/>
            <a:ext cx="4151873" cy="3531175"/>
          </a:xfrm>
          <a:prstGeom prst="rect">
            <a:avLst/>
          </a:prstGeom>
          <a:noFill/>
          <a:ln>
            <a:noFill/>
          </a:ln>
        </p:spPr>
      </p:pic>
      <p:pic>
        <p:nvPicPr>
          <p:cNvPr id="474" name="Google Shape;474;p79"/>
          <p:cNvPicPr preferRelativeResize="0"/>
          <p:nvPr/>
        </p:nvPicPr>
        <p:blipFill>
          <a:blip r:embed="rId6">
            <a:alphaModFix/>
          </a:blip>
          <a:stretch>
            <a:fillRect/>
          </a:stretch>
        </p:blipFill>
        <p:spPr>
          <a:xfrm>
            <a:off x="3617984" y="1222391"/>
            <a:ext cx="1981266" cy="34210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80"/>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3. USE HEADING STYLES</a:t>
            </a:r>
            <a:endParaRPr/>
          </a:p>
        </p:txBody>
      </p:sp>
      <p:sp>
        <p:nvSpPr>
          <p:cNvPr id="480" name="Google Shape;480;p80"/>
          <p:cNvSpPr txBox="1"/>
          <p:nvPr>
            <p:ph idx="1" type="body"/>
          </p:nvPr>
        </p:nvSpPr>
        <p:spPr>
          <a:xfrm>
            <a:off x="5501600" y="976638"/>
            <a:ext cx="3190200" cy="37827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600">
                <a:solidFill>
                  <a:srgbClr val="2D3B45"/>
                </a:solidFill>
                <a:highlight>
                  <a:srgbClr val="FFFFFF"/>
                </a:highlight>
                <a:latin typeface="Lato"/>
                <a:ea typeface="Lato"/>
                <a:cs typeface="Lato"/>
                <a:sym typeface="Lato"/>
              </a:rPr>
              <a:t>TIPS FOR ‘STYLES’</a:t>
            </a:r>
            <a:endParaRPr b="1" sz="1600">
              <a:solidFill>
                <a:srgbClr val="2D3B45"/>
              </a:solidFill>
              <a:highlight>
                <a:srgbClr val="FFFFFF"/>
              </a:highlight>
              <a:latin typeface="Lato"/>
              <a:ea typeface="Lato"/>
              <a:cs typeface="Lato"/>
              <a:sym typeface="Lato"/>
            </a:endParaRPr>
          </a:p>
          <a:p>
            <a:pPr indent="-317500" lvl="0" marL="457200" rtl="0" algn="l">
              <a:lnSpc>
                <a:spcPct val="115000"/>
              </a:lnSpc>
              <a:spcBef>
                <a:spcPts val="1000"/>
              </a:spcBef>
              <a:spcAft>
                <a:spcPts val="0"/>
              </a:spcAft>
              <a:buClr>
                <a:srgbClr val="2D3B45"/>
              </a:buClr>
              <a:buSzPts val="1400"/>
              <a:buFont typeface="Lato"/>
              <a:buChar char="●"/>
            </a:pPr>
            <a:r>
              <a:rPr lang="en" sz="1400">
                <a:solidFill>
                  <a:srgbClr val="2D3B45"/>
                </a:solidFill>
                <a:highlight>
                  <a:srgbClr val="FFFFFF"/>
                </a:highlight>
                <a:latin typeface="Lato"/>
                <a:ea typeface="Lato"/>
                <a:cs typeface="Lato"/>
                <a:sym typeface="Lato"/>
              </a:rPr>
              <a:t>Ensure that your content follows a linear logical layout</a:t>
            </a:r>
            <a:endParaRPr sz="1400">
              <a:solidFill>
                <a:srgbClr val="2D3B45"/>
              </a:solidFill>
              <a:highlight>
                <a:srgbClr val="FFFFFF"/>
              </a:highlight>
              <a:latin typeface="Lato"/>
              <a:ea typeface="Lato"/>
              <a:cs typeface="Lato"/>
              <a:sym typeface="Lato"/>
            </a:endParaRPr>
          </a:p>
          <a:p>
            <a:pPr indent="-317500" lvl="0" marL="457200" rtl="0" algn="l">
              <a:lnSpc>
                <a:spcPct val="115000"/>
              </a:lnSpc>
              <a:spcBef>
                <a:spcPts val="0"/>
              </a:spcBef>
              <a:spcAft>
                <a:spcPts val="0"/>
              </a:spcAft>
              <a:buClr>
                <a:srgbClr val="2D3B45"/>
              </a:buClr>
              <a:buSzPts val="1400"/>
              <a:buFont typeface="Lato"/>
              <a:buChar char="●"/>
            </a:pPr>
            <a:r>
              <a:rPr lang="en" sz="1400">
                <a:solidFill>
                  <a:srgbClr val="2D3B45"/>
                </a:solidFill>
                <a:highlight>
                  <a:srgbClr val="FFFFFF"/>
                </a:highlight>
                <a:latin typeface="Lato"/>
                <a:ea typeface="Lato"/>
                <a:cs typeface="Lato"/>
                <a:sym typeface="Lato"/>
              </a:rPr>
              <a:t>Structure your content using styles versus relying on text size and placement for structure</a:t>
            </a:r>
            <a:endParaRPr sz="1400">
              <a:solidFill>
                <a:srgbClr val="2D3B45"/>
              </a:solidFill>
              <a:highlight>
                <a:srgbClr val="FFFFFF"/>
              </a:highlight>
              <a:latin typeface="Lato"/>
              <a:ea typeface="Lato"/>
              <a:cs typeface="Lato"/>
              <a:sym typeface="Lato"/>
            </a:endParaRPr>
          </a:p>
          <a:p>
            <a:pPr indent="-317500" lvl="0" marL="457200" rtl="0" algn="l">
              <a:lnSpc>
                <a:spcPct val="115000"/>
              </a:lnSpc>
              <a:spcBef>
                <a:spcPts val="0"/>
              </a:spcBef>
              <a:spcAft>
                <a:spcPts val="0"/>
              </a:spcAft>
              <a:buClr>
                <a:srgbClr val="2D3B45"/>
              </a:buClr>
              <a:buSzPts val="1400"/>
              <a:buFont typeface="Lato"/>
              <a:buChar char="●"/>
            </a:pPr>
            <a:r>
              <a:rPr lang="en" sz="1400">
                <a:solidFill>
                  <a:srgbClr val="2D3B45"/>
                </a:solidFill>
                <a:highlight>
                  <a:srgbClr val="FFFFFF"/>
                </a:highlight>
                <a:latin typeface="Lato"/>
                <a:ea typeface="Lato"/>
                <a:cs typeface="Lato"/>
                <a:sym typeface="Lato"/>
              </a:rPr>
              <a:t>Break up content with sub-headings, images, and video</a:t>
            </a:r>
            <a:endParaRPr sz="1600">
              <a:solidFill>
                <a:srgbClr val="2D3B45"/>
              </a:solidFill>
              <a:highlight>
                <a:srgbClr val="FFFFFF"/>
              </a:highlight>
              <a:latin typeface="Lato"/>
              <a:ea typeface="Lato"/>
              <a:cs typeface="Lato"/>
              <a:sym typeface="Lato"/>
            </a:endParaRPr>
          </a:p>
          <a:p>
            <a:pPr indent="0" lvl="0" marL="0" rtl="0" algn="l">
              <a:lnSpc>
                <a:spcPct val="115000"/>
              </a:lnSpc>
              <a:spcBef>
                <a:spcPts val="1000"/>
              </a:spcBef>
              <a:spcAft>
                <a:spcPts val="0"/>
              </a:spcAft>
              <a:buNone/>
            </a:pPr>
            <a:r>
              <a:rPr lang="en" sz="1400">
                <a:solidFill>
                  <a:srgbClr val="2D3B45"/>
                </a:solidFill>
                <a:highlight>
                  <a:srgbClr val="FFFFFF"/>
                </a:highlight>
                <a:latin typeface="Lato"/>
                <a:ea typeface="Lato"/>
                <a:cs typeface="Lato"/>
                <a:sym typeface="Lato"/>
              </a:rPr>
              <a:t>Watch this YouTube video </a:t>
            </a:r>
            <a:r>
              <a:rPr lang="en" sz="1400" u="sng">
                <a:solidFill>
                  <a:schemeClr val="hlink"/>
                </a:solidFill>
                <a:highlight>
                  <a:srgbClr val="FFFFFF"/>
                </a:highlight>
                <a:latin typeface="Lato"/>
                <a:ea typeface="Lato"/>
                <a:cs typeface="Lato"/>
                <a:sym typeface="Lato"/>
                <a:hlinkClick r:id="rId3"/>
              </a:rPr>
              <a:t>Web Accessibility: 101 </a:t>
            </a:r>
            <a:r>
              <a:rPr lang="en" sz="1400">
                <a:solidFill>
                  <a:srgbClr val="2D3B45"/>
                </a:solidFill>
                <a:highlight>
                  <a:srgbClr val="FFFFFF"/>
                </a:highlight>
                <a:latin typeface="Lato"/>
                <a:ea typeface="Lato"/>
                <a:cs typeface="Lato"/>
                <a:sym typeface="Lato"/>
              </a:rPr>
              <a:t>to understand how styles help when using a Screen Reader</a:t>
            </a:r>
            <a:endParaRPr sz="1400" u="sng">
              <a:solidFill>
                <a:schemeClr val="hlink"/>
              </a:solidFill>
              <a:highlight>
                <a:srgbClr val="FFFFFF"/>
              </a:highlight>
              <a:latin typeface="Lato"/>
              <a:ea typeface="Lato"/>
              <a:cs typeface="Lato"/>
              <a:sym typeface="Lato"/>
            </a:endParaRPr>
          </a:p>
          <a:p>
            <a:pPr indent="0" lvl="0" marL="0" rtl="0" algn="l">
              <a:spcBef>
                <a:spcPts val="1000"/>
              </a:spcBef>
              <a:spcAft>
                <a:spcPts val="0"/>
              </a:spcAft>
              <a:buNone/>
            </a:pPr>
            <a:r>
              <a:t/>
            </a:r>
            <a:endParaRPr/>
          </a:p>
        </p:txBody>
      </p:sp>
      <p:pic>
        <p:nvPicPr>
          <p:cNvPr id="481" name="Google Shape;481;p80"/>
          <p:cNvPicPr preferRelativeResize="0"/>
          <p:nvPr/>
        </p:nvPicPr>
        <p:blipFill>
          <a:blip r:embed="rId4">
            <a:alphaModFix/>
          </a:blip>
          <a:stretch>
            <a:fillRect/>
          </a:stretch>
        </p:blipFill>
        <p:spPr>
          <a:xfrm>
            <a:off x="901125" y="1086738"/>
            <a:ext cx="3848352" cy="3562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81"/>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4. HYPERLINK TEXT</a:t>
            </a:r>
            <a:endParaRPr/>
          </a:p>
        </p:txBody>
      </p:sp>
      <p:sp>
        <p:nvSpPr>
          <p:cNvPr id="487" name="Google Shape;487;p81"/>
          <p:cNvSpPr txBox="1"/>
          <p:nvPr>
            <p:ph idx="1" type="body"/>
          </p:nvPr>
        </p:nvSpPr>
        <p:spPr>
          <a:xfrm>
            <a:off x="5501600" y="976638"/>
            <a:ext cx="3190200" cy="37827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600">
                <a:solidFill>
                  <a:srgbClr val="2D3B45"/>
                </a:solidFill>
                <a:highlight>
                  <a:srgbClr val="FFFFFF"/>
                </a:highlight>
                <a:latin typeface="Lato"/>
                <a:ea typeface="Lato"/>
                <a:cs typeface="Lato"/>
                <a:sym typeface="Lato"/>
              </a:rPr>
              <a:t>TIPS FOR HYPERLINKS</a:t>
            </a:r>
            <a:endParaRPr b="1" sz="1600">
              <a:solidFill>
                <a:srgbClr val="2D3B45"/>
              </a:solidFill>
              <a:highlight>
                <a:srgbClr val="FFFFFF"/>
              </a:highlight>
              <a:latin typeface="Lato"/>
              <a:ea typeface="Lato"/>
              <a:cs typeface="Lato"/>
              <a:sym typeface="Lato"/>
            </a:endParaRPr>
          </a:p>
          <a:p>
            <a:pPr indent="-317500" lvl="0" marL="457200" rtl="0" algn="l">
              <a:lnSpc>
                <a:spcPct val="115000"/>
              </a:lnSpc>
              <a:spcBef>
                <a:spcPts val="1000"/>
              </a:spcBef>
              <a:spcAft>
                <a:spcPts val="0"/>
              </a:spcAft>
              <a:buClr>
                <a:srgbClr val="2D3B45"/>
              </a:buClr>
              <a:buSzPts val="1400"/>
              <a:buFont typeface="Lato"/>
              <a:buChar char="●"/>
            </a:pPr>
            <a:r>
              <a:rPr lang="en" sz="1400">
                <a:solidFill>
                  <a:srgbClr val="2D3B45"/>
                </a:solidFill>
                <a:highlight>
                  <a:srgbClr val="FFFFFF"/>
                </a:highlight>
                <a:latin typeface="Lato"/>
                <a:ea typeface="Lato"/>
                <a:cs typeface="Lato"/>
                <a:sym typeface="Lato"/>
              </a:rPr>
              <a:t>Do not link to text such as “ click here “ or “here” </a:t>
            </a:r>
            <a:endParaRPr sz="1400">
              <a:solidFill>
                <a:srgbClr val="2D3B45"/>
              </a:solidFill>
              <a:highlight>
                <a:srgbClr val="FFFFFF"/>
              </a:highlight>
              <a:latin typeface="Lato"/>
              <a:ea typeface="Lato"/>
              <a:cs typeface="Lato"/>
              <a:sym typeface="Lato"/>
            </a:endParaRPr>
          </a:p>
          <a:p>
            <a:pPr indent="-317500" lvl="0" marL="457200" rtl="0" algn="l">
              <a:lnSpc>
                <a:spcPct val="115000"/>
              </a:lnSpc>
              <a:spcBef>
                <a:spcPts val="0"/>
              </a:spcBef>
              <a:spcAft>
                <a:spcPts val="0"/>
              </a:spcAft>
              <a:buClr>
                <a:srgbClr val="2D3B45"/>
              </a:buClr>
              <a:buSzPts val="1400"/>
              <a:buFont typeface="Lato"/>
              <a:buChar char="●"/>
            </a:pPr>
            <a:r>
              <a:rPr lang="en" sz="1400">
                <a:solidFill>
                  <a:srgbClr val="2D3B45"/>
                </a:solidFill>
                <a:highlight>
                  <a:srgbClr val="FFFFFF"/>
                </a:highlight>
                <a:latin typeface="Lato"/>
                <a:ea typeface="Lato"/>
                <a:cs typeface="Lato"/>
                <a:sym typeface="Lato"/>
              </a:rPr>
              <a:t>Use descriptive hyperlinks that make sense out of context and include: </a:t>
            </a:r>
            <a:endParaRPr sz="1400">
              <a:solidFill>
                <a:srgbClr val="2D3B45"/>
              </a:solidFill>
              <a:highlight>
                <a:srgbClr val="FFFFFF"/>
              </a:highlight>
              <a:latin typeface="Lato"/>
              <a:ea typeface="Lato"/>
              <a:cs typeface="Lato"/>
              <a:sym typeface="Lato"/>
            </a:endParaRPr>
          </a:p>
          <a:p>
            <a:pPr indent="-317500" lvl="1" marL="914400" rtl="0" algn="l">
              <a:lnSpc>
                <a:spcPct val="115000"/>
              </a:lnSpc>
              <a:spcBef>
                <a:spcPts val="0"/>
              </a:spcBef>
              <a:spcAft>
                <a:spcPts val="0"/>
              </a:spcAft>
              <a:buClr>
                <a:srgbClr val="000000"/>
              </a:buClr>
              <a:buSzPts val="1400"/>
              <a:buChar char="○"/>
            </a:pPr>
            <a:r>
              <a:rPr lang="en" sz="1400">
                <a:solidFill>
                  <a:srgbClr val="2D3B45"/>
                </a:solidFill>
                <a:highlight>
                  <a:srgbClr val="FFFFFF"/>
                </a:highlight>
                <a:latin typeface="Lato"/>
                <a:ea typeface="Lato"/>
                <a:cs typeface="Lato"/>
                <a:sym typeface="Lato"/>
              </a:rPr>
              <a:t>Where the link is going</a:t>
            </a:r>
            <a:endParaRPr sz="1400">
              <a:solidFill>
                <a:srgbClr val="2D3B45"/>
              </a:solidFill>
              <a:highlight>
                <a:srgbClr val="FFFFFF"/>
              </a:highlight>
              <a:latin typeface="Lato"/>
              <a:ea typeface="Lato"/>
              <a:cs typeface="Lato"/>
              <a:sym typeface="Lato"/>
            </a:endParaRPr>
          </a:p>
          <a:p>
            <a:pPr indent="-317500" lvl="1" marL="914400" rtl="0" algn="l">
              <a:lnSpc>
                <a:spcPct val="115000"/>
              </a:lnSpc>
              <a:spcBef>
                <a:spcPts val="0"/>
              </a:spcBef>
              <a:spcAft>
                <a:spcPts val="0"/>
              </a:spcAft>
              <a:buClr>
                <a:srgbClr val="000000"/>
              </a:buClr>
              <a:buSzPts val="1400"/>
              <a:buChar char="○"/>
            </a:pPr>
            <a:r>
              <a:rPr lang="en" sz="1400">
                <a:solidFill>
                  <a:srgbClr val="2D3B45"/>
                </a:solidFill>
                <a:highlight>
                  <a:srgbClr val="FFFFFF"/>
                </a:highlight>
                <a:latin typeface="Lato"/>
                <a:ea typeface="Lato"/>
                <a:cs typeface="Lato"/>
                <a:sym typeface="Lato"/>
              </a:rPr>
              <a:t>The purpose of the link</a:t>
            </a:r>
            <a:endParaRPr sz="1400">
              <a:solidFill>
                <a:srgbClr val="2D3B45"/>
              </a:solidFill>
              <a:highlight>
                <a:srgbClr val="FFFFFF"/>
              </a:highlight>
              <a:latin typeface="Lato"/>
              <a:ea typeface="Lato"/>
              <a:cs typeface="Lato"/>
              <a:sym typeface="Lato"/>
            </a:endParaRPr>
          </a:p>
          <a:p>
            <a:pPr indent="0" lvl="0" marL="0" rtl="0" algn="l">
              <a:lnSpc>
                <a:spcPct val="115000"/>
              </a:lnSpc>
              <a:spcBef>
                <a:spcPts val="0"/>
              </a:spcBef>
              <a:spcAft>
                <a:spcPts val="0"/>
              </a:spcAft>
              <a:buNone/>
            </a:pPr>
            <a:r>
              <a:t/>
            </a:r>
            <a:endParaRPr sz="1400">
              <a:solidFill>
                <a:srgbClr val="2D3B45"/>
              </a:solidFill>
              <a:highlight>
                <a:srgbClr val="FFFFFF"/>
              </a:highlight>
              <a:latin typeface="Lato"/>
              <a:ea typeface="Lato"/>
              <a:cs typeface="Lato"/>
              <a:sym typeface="Lato"/>
            </a:endParaRPr>
          </a:p>
          <a:p>
            <a:pPr indent="0" lvl="0" marL="0" rtl="0" algn="l">
              <a:lnSpc>
                <a:spcPct val="115000"/>
              </a:lnSpc>
              <a:spcBef>
                <a:spcPts val="1000"/>
              </a:spcBef>
              <a:spcAft>
                <a:spcPts val="0"/>
              </a:spcAft>
              <a:buNone/>
            </a:pPr>
            <a:r>
              <a:rPr lang="en" sz="1400">
                <a:solidFill>
                  <a:srgbClr val="2D3B45"/>
                </a:solidFill>
                <a:highlight>
                  <a:srgbClr val="FFFFFF"/>
                </a:highlight>
                <a:latin typeface="Lato"/>
                <a:ea typeface="Lato"/>
                <a:cs typeface="Lato"/>
                <a:sym typeface="Lato"/>
              </a:rPr>
              <a:t>Watch this YouTube video </a:t>
            </a:r>
            <a:r>
              <a:rPr lang="en" sz="1400" u="sng">
                <a:solidFill>
                  <a:schemeClr val="hlink"/>
                </a:solidFill>
                <a:highlight>
                  <a:srgbClr val="FFFFFF"/>
                </a:highlight>
                <a:latin typeface="Lato"/>
                <a:ea typeface="Lato"/>
                <a:cs typeface="Lato"/>
                <a:sym typeface="Lato"/>
                <a:hlinkClick r:id="rId3"/>
              </a:rPr>
              <a:t>Accessibility</a:t>
            </a:r>
            <a:r>
              <a:rPr lang="en" sz="1400" u="sng">
                <a:solidFill>
                  <a:schemeClr val="hlink"/>
                </a:solidFill>
                <a:highlight>
                  <a:srgbClr val="FFFFFF"/>
                </a:highlight>
                <a:latin typeface="Lato"/>
                <a:ea typeface="Lato"/>
                <a:cs typeface="Lato"/>
                <a:sym typeface="Lato"/>
                <a:hlinkClick r:id="rId4"/>
              </a:rPr>
              <a:t> in the Classroom</a:t>
            </a:r>
            <a:r>
              <a:rPr lang="en" sz="1400">
                <a:solidFill>
                  <a:srgbClr val="2D3B45"/>
                </a:solidFill>
                <a:highlight>
                  <a:srgbClr val="FFFFFF"/>
                </a:highlight>
                <a:latin typeface="Lato"/>
                <a:ea typeface="Lato"/>
                <a:cs typeface="Lato"/>
                <a:sym typeface="Lato"/>
              </a:rPr>
              <a:t> or read WebAIM’s article on </a:t>
            </a:r>
            <a:r>
              <a:rPr lang="en" sz="1400" u="sng">
                <a:solidFill>
                  <a:schemeClr val="hlink"/>
                </a:solidFill>
                <a:highlight>
                  <a:srgbClr val="FFFFFF"/>
                </a:highlight>
                <a:latin typeface="Lato"/>
                <a:ea typeface="Lato"/>
                <a:cs typeface="Lato"/>
                <a:sym typeface="Lato"/>
                <a:hlinkClick r:id="rId5"/>
              </a:rPr>
              <a:t>Links and Hypertext.</a:t>
            </a:r>
            <a:endParaRPr sz="1400" u="sng">
              <a:solidFill>
                <a:schemeClr val="hlink"/>
              </a:solidFill>
              <a:highlight>
                <a:srgbClr val="FFFFFF"/>
              </a:highlight>
              <a:latin typeface="Lato"/>
              <a:ea typeface="Lato"/>
              <a:cs typeface="Lato"/>
              <a:sym typeface="Lato"/>
            </a:endParaRPr>
          </a:p>
          <a:p>
            <a:pPr indent="0" lvl="0" marL="0" rtl="0" algn="l">
              <a:spcBef>
                <a:spcPts val="1000"/>
              </a:spcBef>
              <a:spcAft>
                <a:spcPts val="0"/>
              </a:spcAft>
              <a:buNone/>
            </a:pPr>
            <a:r>
              <a:t/>
            </a:r>
            <a:endParaRPr/>
          </a:p>
        </p:txBody>
      </p:sp>
      <p:pic>
        <p:nvPicPr>
          <p:cNvPr id="488" name="Google Shape;488;p81"/>
          <p:cNvPicPr preferRelativeResize="0"/>
          <p:nvPr/>
        </p:nvPicPr>
        <p:blipFill>
          <a:blip r:embed="rId6">
            <a:alphaModFix/>
          </a:blip>
          <a:stretch>
            <a:fillRect/>
          </a:stretch>
        </p:blipFill>
        <p:spPr>
          <a:xfrm>
            <a:off x="971075" y="1124013"/>
            <a:ext cx="4076700" cy="3286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82"/>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5. AUDIO AND VIDEO</a:t>
            </a:r>
            <a:endParaRPr/>
          </a:p>
        </p:txBody>
      </p:sp>
      <p:sp>
        <p:nvSpPr>
          <p:cNvPr id="494" name="Google Shape;494;p82"/>
          <p:cNvSpPr txBox="1"/>
          <p:nvPr>
            <p:ph idx="1" type="body"/>
          </p:nvPr>
        </p:nvSpPr>
        <p:spPr>
          <a:xfrm>
            <a:off x="5501600" y="976638"/>
            <a:ext cx="3190200" cy="37827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600">
                <a:solidFill>
                  <a:srgbClr val="2D3B45"/>
                </a:solidFill>
                <a:highlight>
                  <a:srgbClr val="FFFFFF"/>
                </a:highlight>
                <a:latin typeface="Lato"/>
                <a:ea typeface="Lato"/>
                <a:cs typeface="Lato"/>
                <a:sym typeface="Lato"/>
              </a:rPr>
              <a:t>TIPS FOR AUDIO &amp; VIDEO</a:t>
            </a:r>
            <a:endParaRPr b="1" sz="1600">
              <a:solidFill>
                <a:srgbClr val="2D3B45"/>
              </a:solidFill>
              <a:highlight>
                <a:srgbClr val="FFFFFF"/>
              </a:highlight>
              <a:latin typeface="Lato"/>
              <a:ea typeface="Lato"/>
              <a:cs typeface="Lato"/>
              <a:sym typeface="Lato"/>
            </a:endParaRPr>
          </a:p>
          <a:p>
            <a:pPr indent="-330200" lvl="0" marL="457200" rtl="0" algn="l">
              <a:lnSpc>
                <a:spcPct val="115000"/>
              </a:lnSpc>
              <a:spcBef>
                <a:spcPts val="1000"/>
              </a:spcBef>
              <a:spcAft>
                <a:spcPts val="0"/>
              </a:spcAft>
              <a:buClr>
                <a:srgbClr val="2D3B45"/>
              </a:buClr>
              <a:buSzPts val="1600"/>
              <a:buFont typeface="Lato"/>
              <a:buChar char="●"/>
            </a:pPr>
            <a:r>
              <a:rPr lang="en" sz="1400">
                <a:solidFill>
                  <a:srgbClr val="2D3B45"/>
                </a:solidFill>
                <a:highlight>
                  <a:srgbClr val="FFFFFF"/>
                </a:highlight>
                <a:latin typeface="Lato"/>
                <a:ea typeface="Lato"/>
                <a:cs typeface="Lato"/>
                <a:sym typeface="Lato"/>
              </a:rPr>
              <a:t>Audio materials (.mp3, .wav, etc.) should be accompanied by a transcript</a:t>
            </a:r>
            <a:endParaRPr sz="1600">
              <a:solidFill>
                <a:srgbClr val="2D3B45"/>
              </a:solidFill>
              <a:highlight>
                <a:srgbClr val="FFFFFF"/>
              </a:highlight>
              <a:latin typeface="Lato"/>
              <a:ea typeface="Lato"/>
              <a:cs typeface="Lato"/>
              <a:sym typeface="Lato"/>
            </a:endParaRPr>
          </a:p>
          <a:p>
            <a:pPr indent="-330200" lvl="0" marL="457200" rtl="0" algn="l">
              <a:lnSpc>
                <a:spcPct val="115000"/>
              </a:lnSpc>
              <a:spcBef>
                <a:spcPts val="0"/>
              </a:spcBef>
              <a:spcAft>
                <a:spcPts val="0"/>
              </a:spcAft>
              <a:buClr>
                <a:srgbClr val="2D3B45"/>
              </a:buClr>
              <a:buSzPts val="1600"/>
              <a:buFont typeface="Lato"/>
              <a:buChar char="●"/>
            </a:pPr>
            <a:r>
              <a:rPr lang="en" sz="1400">
                <a:solidFill>
                  <a:srgbClr val="2D3B45"/>
                </a:solidFill>
                <a:highlight>
                  <a:srgbClr val="FFFFFF"/>
                </a:highlight>
                <a:latin typeface="Lato"/>
                <a:ea typeface="Lato"/>
                <a:cs typeface="Lato"/>
                <a:sym typeface="Lato"/>
              </a:rPr>
              <a:t>Videos/screencasts should be closed-captioned</a:t>
            </a:r>
            <a:endParaRPr sz="1400">
              <a:solidFill>
                <a:srgbClr val="2D3B45"/>
              </a:solidFill>
              <a:highlight>
                <a:srgbClr val="FFFFFF"/>
              </a:highlight>
              <a:latin typeface="Lato"/>
              <a:ea typeface="Lato"/>
              <a:cs typeface="Lato"/>
              <a:sym typeface="Lato"/>
            </a:endParaRPr>
          </a:p>
          <a:p>
            <a:pPr indent="0" lvl="0" marL="0" rtl="0" algn="l">
              <a:lnSpc>
                <a:spcPct val="115000"/>
              </a:lnSpc>
              <a:spcBef>
                <a:spcPts val="1000"/>
              </a:spcBef>
              <a:spcAft>
                <a:spcPts val="0"/>
              </a:spcAft>
              <a:buNone/>
            </a:pPr>
            <a:r>
              <a:t/>
            </a:r>
            <a:endParaRPr sz="1400">
              <a:solidFill>
                <a:srgbClr val="2D3B45"/>
              </a:solidFill>
              <a:highlight>
                <a:srgbClr val="FFFFFF"/>
              </a:highlight>
              <a:latin typeface="Lato"/>
              <a:ea typeface="Lato"/>
              <a:cs typeface="Lato"/>
              <a:sym typeface="Lato"/>
            </a:endParaRPr>
          </a:p>
          <a:p>
            <a:pPr indent="0" lvl="0" marL="0" rtl="0" algn="l">
              <a:lnSpc>
                <a:spcPct val="115000"/>
              </a:lnSpc>
              <a:spcBef>
                <a:spcPts val="1000"/>
              </a:spcBef>
              <a:spcAft>
                <a:spcPts val="0"/>
              </a:spcAft>
              <a:buNone/>
            </a:pPr>
            <a:r>
              <a:rPr lang="en" sz="1400">
                <a:solidFill>
                  <a:srgbClr val="2D3B45"/>
                </a:solidFill>
                <a:latin typeface="Lato"/>
                <a:ea typeface="Lato"/>
                <a:cs typeface="Lato"/>
                <a:sym typeface="Lato"/>
              </a:rPr>
              <a:t>Videos created in Canvas Studio can have</a:t>
            </a:r>
            <a:r>
              <a:rPr lang="en" sz="1400">
                <a:solidFill>
                  <a:srgbClr val="2D3B45"/>
                </a:solidFill>
                <a:uFill>
                  <a:noFill/>
                </a:uFill>
                <a:latin typeface="Lato"/>
                <a:ea typeface="Lato"/>
                <a:cs typeface="Lato"/>
                <a:sym typeface="Lato"/>
                <a:hlinkClick r:id="rId3">
                  <a:extLst>
                    <a:ext uri="{A12FA001-AC4F-418D-AE19-62706E023703}">
                      <ahyp:hlinkClr val="tx"/>
                    </a:ext>
                  </a:extLst>
                </a:hlinkClick>
              </a:rPr>
              <a:t> </a:t>
            </a:r>
            <a:r>
              <a:rPr lang="en" sz="1400" u="sng">
                <a:solidFill>
                  <a:srgbClr val="1155CC"/>
                </a:solidFill>
                <a:latin typeface="Lato"/>
                <a:ea typeface="Lato"/>
                <a:cs typeface="Lato"/>
                <a:sym typeface="Lato"/>
                <a:hlinkClick r:id="rId4">
                  <a:extLst>
                    <a:ext uri="{A12FA001-AC4F-418D-AE19-62706E023703}">
                      <ahyp:hlinkClr val="tx"/>
                    </a:ext>
                  </a:extLst>
                </a:hlinkClick>
              </a:rPr>
              <a:t>English captions auto-generated</a:t>
            </a:r>
            <a:r>
              <a:rPr lang="en" sz="1400">
                <a:solidFill>
                  <a:srgbClr val="666666"/>
                </a:solidFill>
                <a:latin typeface="Lato"/>
                <a:ea typeface="Lato"/>
                <a:cs typeface="Lato"/>
                <a:sym typeface="Lato"/>
              </a:rPr>
              <a:t> </a:t>
            </a:r>
            <a:r>
              <a:rPr lang="en" sz="1400">
                <a:solidFill>
                  <a:srgbClr val="2D3B45"/>
                </a:solidFill>
                <a:latin typeface="Lato"/>
                <a:ea typeface="Lato"/>
                <a:cs typeface="Lato"/>
                <a:sym typeface="Lato"/>
              </a:rPr>
              <a:t>for videos natively recorded in Studio.</a:t>
            </a:r>
            <a:endParaRPr sz="1700">
              <a:solidFill>
                <a:srgbClr val="2D3B45"/>
              </a:solidFill>
              <a:highlight>
                <a:srgbClr val="FFFFFF"/>
              </a:highlight>
              <a:latin typeface="Lato"/>
              <a:ea typeface="Lato"/>
              <a:cs typeface="Lato"/>
              <a:sym typeface="Lato"/>
            </a:endParaRPr>
          </a:p>
          <a:p>
            <a:pPr indent="0" lvl="0" marL="0" rtl="0" algn="l">
              <a:lnSpc>
                <a:spcPct val="115000"/>
              </a:lnSpc>
              <a:spcBef>
                <a:spcPts val="0"/>
              </a:spcBef>
              <a:spcAft>
                <a:spcPts val="1000"/>
              </a:spcAft>
              <a:buNone/>
            </a:pPr>
            <a:r>
              <a:rPr lang="en" sz="1400">
                <a:solidFill>
                  <a:srgbClr val="2D3B45"/>
                </a:solidFill>
                <a:highlight>
                  <a:srgbClr val="FFFFFF"/>
                </a:highlight>
                <a:latin typeface="Lato"/>
                <a:ea typeface="Lato"/>
                <a:cs typeface="Lato"/>
                <a:sym typeface="Lato"/>
              </a:rPr>
              <a:t>Watch this YouTube video </a:t>
            </a:r>
            <a:r>
              <a:rPr lang="en" sz="1400" u="sng">
                <a:solidFill>
                  <a:srgbClr val="1155CC"/>
                </a:solidFill>
                <a:highlight>
                  <a:srgbClr val="FFFFFF"/>
                </a:highlight>
                <a:latin typeface="Lato"/>
                <a:ea typeface="Lato"/>
                <a:cs typeface="Lato"/>
                <a:sym typeface="Lato"/>
                <a:hlinkClick r:id="rId5">
                  <a:extLst>
                    <a:ext uri="{A12FA001-AC4F-418D-AE19-62706E023703}">
                      <ahyp:hlinkClr val="tx"/>
                    </a:ext>
                  </a:extLst>
                </a:hlinkClick>
              </a:rPr>
              <a:t>Add your own subtitles &amp; closed captions</a:t>
            </a:r>
            <a:endParaRPr/>
          </a:p>
        </p:txBody>
      </p:sp>
      <p:pic>
        <p:nvPicPr>
          <p:cNvPr id="495" name="Google Shape;495;p82"/>
          <p:cNvPicPr preferRelativeResize="0"/>
          <p:nvPr/>
        </p:nvPicPr>
        <p:blipFill>
          <a:blip r:embed="rId6">
            <a:alphaModFix/>
          </a:blip>
          <a:stretch>
            <a:fillRect/>
          </a:stretch>
        </p:blipFill>
        <p:spPr>
          <a:xfrm>
            <a:off x="733125" y="1695210"/>
            <a:ext cx="4099275" cy="2345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83"/>
          <p:cNvSpPr txBox="1"/>
          <p:nvPr>
            <p:ph type="title"/>
          </p:nvPr>
        </p:nvSpPr>
        <p:spPr>
          <a:xfrm>
            <a:off x="628650" y="2074656"/>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sz="4000"/>
              <a:t>ACCESSIBILITY IN CANVAS</a:t>
            </a:r>
            <a:endParaRPr sz="4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84"/>
          <p:cNvSpPr txBox="1"/>
          <p:nvPr>
            <p:ph idx="1" type="body"/>
          </p:nvPr>
        </p:nvSpPr>
        <p:spPr>
          <a:xfrm>
            <a:off x="354700" y="1728300"/>
            <a:ext cx="4870800" cy="1686900"/>
          </a:xfrm>
          <a:prstGeom prst="rect">
            <a:avLst/>
          </a:prstGeom>
        </p:spPr>
        <p:txBody>
          <a:bodyPr anchorCtr="0" anchor="t" bIns="34275" lIns="68575" spcFirstLastPara="1" rIns="68575" wrap="square" tIns="34275">
            <a:noAutofit/>
          </a:bodyPr>
          <a:lstStyle/>
          <a:p>
            <a:pPr indent="-317500" lvl="0" marL="457200" rtl="0" algn="l">
              <a:spcBef>
                <a:spcPts val="800"/>
              </a:spcBef>
              <a:spcAft>
                <a:spcPts val="0"/>
              </a:spcAft>
              <a:buClr>
                <a:srgbClr val="262626"/>
              </a:buClr>
              <a:buSzPts val="1400"/>
              <a:buChar char="•"/>
            </a:pPr>
            <a:r>
              <a:rPr lang="en" sz="1400">
                <a:solidFill>
                  <a:srgbClr val="262626"/>
                </a:solidFill>
              </a:rPr>
              <a:t>The Rich Content Editor includes an </a:t>
            </a:r>
            <a:r>
              <a:rPr b="1" lang="en" sz="1400" u="sng">
                <a:solidFill>
                  <a:schemeClr val="hlink"/>
                </a:solidFill>
                <a:hlinkClick r:id="rId3"/>
              </a:rPr>
              <a:t>Accessibility Checker</a:t>
            </a:r>
            <a:r>
              <a:rPr lang="en" sz="1400">
                <a:solidFill>
                  <a:srgbClr val="262626"/>
                </a:solidFill>
              </a:rPr>
              <a:t> tool that checks common errors within the editor. </a:t>
            </a:r>
            <a:endParaRPr sz="1400">
              <a:solidFill>
                <a:srgbClr val="262626"/>
              </a:solidFill>
            </a:endParaRPr>
          </a:p>
          <a:p>
            <a:pPr indent="0" lvl="0" marL="0" rtl="0" algn="l">
              <a:spcBef>
                <a:spcPts val="800"/>
              </a:spcBef>
              <a:spcAft>
                <a:spcPts val="0"/>
              </a:spcAft>
              <a:buNone/>
            </a:pPr>
            <a:r>
              <a:t/>
            </a:r>
            <a:endParaRPr sz="600">
              <a:solidFill>
                <a:srgbClr val="262626"/>
              </a:solidFill>
            </a:endParaRPr>
          </a:p>
          <a:p>
            <a:pPr indent="-317500" lvl="0" marL="457200" rtl="0" algn="l">
              <a:spcBef>
                <a:spcPts val="800"/>
              </a:spcBef>
              <a:spcAft>
                <a:spcPts val="0"/>
              </a:spcAft>
              <a:buClr>
                <a:srgbClr val="262626"/>
              </a:buClr>
              <a:buSzPts val="1400"/>
              <a:buChar char="•"/>
            </a:pPr>
            <a:r>
              <a:rPr lang="en" sz="1400">
                <a:solidFill>
                  <a:srgbClr val="262626"/>
                </a:solidFill>
              </a:rPr>
              <a:t>This tool can help you design course content while considering accessibility attributes.</a:t>
            </a:r>
            <a:endParaRPr sz="1400">
              <a:solidFill>
                <a:srgbClr val="262626"/>
              </a:solidFill>
            </a:endParaRPr>
          </a:p>
        </p:txBody>
      </p:sp>
      <p:sp>
        <p:nvSpPr>
          <p:cNvPr id="506" name="Google Shape;506;p84"/>
          <p:cNvSpPr txBox="1"/>
          <p:nvPr>
            <p:ph type="title"/>
          </p:nvPr>
        </p:nvSpPr>
        <p:spPr>
          <a:xfrm>
            <a:off x="539850" y="448725"/>
            <a:ext cx="4870800" cy="488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i="0" lang="en">
                <a:solidFill>
                  <a:schemeClr val="accent4"/>
                </a:solidFill>
              </a:rPr>
              <a:t>ACCESSIBILITY CHECKER</a:t>
            </a:r>
            <a:endParaRPr i="0">
              <a:solidFill>
                <a:schemeClr val="accent4"/>
              </a:solidFill>
            </a:endParaRPr>
          </a:p>
          <a:p>
            <a:pPr indent="0" lvl="0" marL="0" rtl="0" algn="l">
              <a:spcBef>
                <a:spcPts val="0"/>
              </a:spcBef>
              <a:spcAft>
                <a:spcPts val="0"/>
              </a:spcAft>
              <a:buNone/>
            </a:pPr>
            <a:r>
              <a:t/>
            </a:r>
            <a:endParaRPr/>
          </a:p>
        </p:txBody>
      </p:sp>
      <p:pic>
        <p:nvPicPr>
          <p:cNvPr id="507" name="Google Shape;507;p84"/>
          <p:cNvPicPr preferRelativeResize="0"/>
          <p:nvPr/>
        </p:nvPicPr>
        <p:blipFill>
          <a:blip r:embed="rId4">
            <a:alphaModFix/>
          </a:blip>
          <a:stretch>
            <a:fillRect/>
          </a:stretch>
        </p:blipFill>
        <p:spPr>
          <a:xfrm>
            <a:off x="5571422" y="1198813"/>
            <a:ext cx="2857500" cy="2857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85"/>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fld id="{00000000-1234-1234-1234-123412341234}" type="slidenum">
              <a:rPr lang="en" sz="1100"/>
              <a:t>‹#›</a:t>
            </a:fld>
            <a:endParaRPr sz="1100"/>
          </a:p>
        </p:txBody>
      </p:sp>
      <p:sp>
        <p:nvSpPr>
          <p:cNvPr id="513" name="Google Shape;513;p85"/>
          <p:cNvSpPr txBox="1"/>
          <p:nvPr>
            <p:ph idx="1" type="body"/>
          </p:nvPr>
        </p:nvSpPr>
        <p:spPr>
          <a:xfrm>
            <a:off x="412375" y="1374125"/>
            <a:ext cx="2375100" cy="2104800"/>
          </a:xfrm>
          <a:prstGeom prst="rect">
            <a:avLst/>
          </a:prstGeom>
        </p:spPr>
        <p:txBody>
          <a:bodyPr anchorCtr="0" anchor="t" bIns="34275" lIns="68575" spcFirstLastPara="1" rIns="68575" wrap="square" tIns="34275">
            <a:noAutofit/>
          </a:bodyPr>
          <a:lstStyle/>
          <a:p>
            <a:pPr indent="-228600" lvl="0" marL="457200" rtl="0" algn="l">
              <a:lnSpc>
                <a:spcPct val="115000"/>
              </a:lnSpc>
              <a:spcBef>
                <a:spcPts val="800"/>
              </a:spcBef>
              <a:spcAft>
                <a:spcPts val="0"/>
              </a:spcAft>
              <a:buClr>
                <a:srgbClr val="444444"/>
              </a:buClr>
              <a:buSzPts val="1400"/>
              <a:buFont typeface="Arial"/>
              <a:buNone/>
            </a:pPr>
            <a:r>
              <a:rPr b="1" lang="en" sz="1400">
                <a:solidFill>
                  <a:srgbClr val="444444"/>
                </a:solidFill>
                <a:latin typeface="Arial"/>
                <a:ea typeface="Arial"/>
                <a:cs typeface="Arial"/>
                <a:sym typeface="Arial"/>
              </a:rPr>
              <a:t>Adjacent links</a:t>
            </a:r>
            <a:endParaRPr b="1" sz="1400">
              <a:solidFill>
                <a:srgbClr val="444444"/>
              </a:solidFill>
              <a:latin typeface="Arial"/>
              <a:ea typeface="Arial"/>
              <a:cs typeface="Arial"/>
              <a:sym typeface="Arial"/>
            </a:endParaRPr>
          </a:p>
          <a:p>
            <a:pPr indent="-228600" lvl="0" marL="457200" rtl="0" algn="l">
              <a:lnSpc>
                <a:spcPct val="115000"/>
              </a:lnSpc>
              <a:spcBef>
                <a:spcPts val="1000"/>
              </a:spcBef>
              <a:spcAft>
                <a:spcPts val="0"/>
              </a:spcAft>
              <a:buClr>
                <a:srgbClr val="444444"/>
              </a:buClr>
              <a:buSzPts val="1400"/>
              <a:buFont typeface="Arial"/>
              <a:buNone/>
            </a:pPr>
            <a:r>
              <a:rPr b="1" lang="en" sz="1400">
                <a:solidFill>
                  <a:srgbClr val="444444"/>
                </a:solidFill>
                <a:latin typeface="Arial"/>
                <a:ea typeface="Arial"/>
                <a:cs typeface="Arial"/>
                <a:sym typeface="Arial"/>
              </a:rPr>
              <a:t>Heading paragraphs</a:t>
            </a:r>
            <a:endParaRPr b="1" sz="1400">
              <a:solidFill>
                <a:srgbClr val="444444"/>
              </a:solidFill>
              <a:latin typeface="Arial"/>
              <a:ea typeface="Arial"/>
              <a:cs typeface="Arial"/>
              <a:sym typeface="Arial"/>
            </a:endParaRPr>
          </a:p>
          <a:p>
            <a:pPr indent="-228600" lvl="0" marL="457200" rtl="0" algn="l">
              <a:lnSpc>
                <a:spcPct val="115000"/>
              </a:lnSpc>
              <a:spcBef>
                <a:spcPts val="1000"/>
              </a:spcBef>
              <a:spcAft>
                <a:spcPts val="0"/>
              </a:spcAft>
              <a:buClr>
                <a:srgbClr val="444444"/>
              </a:buClr>
              <a:buSzPts val="1400"/>
              <a:buFont typeface="Arial"/>
              <a:buNone/>
            </a:pPr>
            <a:r>
              <a:rPr b="1" lang="en" sz="1400">
                <a:solidFill>
                  <a:srgbClr val="444444"/>
                </a:solidFill>
                <a:latin typeface="Arial"/>
                <a:ea typeface="Arial"/>
                <a:cs typeface="Arial"/>
                <a:sym typeface="Arial"/>
              </a:rPr>
              <a:t>Image alt text</a:t>
            </a:r>
            <a:endParaRPr b="1" sz="1400">
              <a:solidFill>
                <a:srgbClr val="444444"/>
              </a:solidFill>
              <a:latin typeface="Arial"/>
              <a:ea typeface="Arial"/>
              <a:cs typeface="Arial"/>
              <a:sym typeface="Arial"/>
            </a:endParaRPr>
          </a:p>
          <a:p>
            <a:pPr indent="-228600" lvl="0" marL="457200" rtl="0" algn="l">
              <a:lnSpc>
                <a:spcPct val="115000"/>
              </a:lnSpc>
              <a:spcBef>
                <a:spcPts val="1000"/>
              </a:spcBef>
              <a:spcAft>
                <a:spcPts val="0"/>
              </a:spcAft>
              <a:buClr>
                <a:srgbClr val="444444"/>
              </a:buClr>
              <a:buSzPts val="1400"/>
              <a:buFont typeface="Arial"/>
              <a:buNone/>
            </a:pPr>
            <a:r>
              <a:rPr b="1" lang="en" sz="1400">
                <a:solidFill>
                  <a:srgbClr val="444444"/>
                </a:solidFill>
                <a:latin typeface="Arial"/>
                <a:ea typeface="Arial"/>
                <a:cs typeface="Arial"/>
                <a:sym typeface="Arial"/>
              </a:rPr>
              <a:t>Image alt filename</a:t>
            </a:r>
            <a:endParaRPr b="1" sz="1400">
              <a:solidFill>
                <a:srgbClr val="444444"/>
              </a:solidFill>
              <a:latin typeface="Arial"/>
              <a:ea typeface="Arial"/>
              <a:cs typeface="Arial"/>
              <a:sym typeface="Arial"/>
            </a:endParaRPr>
          </a:p>
          <a:p>
            <a:pPr indent="-228600" lvl="0" marL="457200" rtl="0" algn="l">
              <a:lnSpc>
                <a:spcPct val="115000"/>
              </a:lnSpc>
              <a:spcBef>
                <a:spcPts val="1000"/>
              </a:spcBef>
              <a:spcAft>
                <a:spcPts val="0"/>
              </a:spcAft>
              <a:buClr>
                <a:srgbClr val="444444"/>
              </a:buClr>
              <a:buSzPts val="1400"/>
              <a:buFont typeface="Arial"/>
              <a:buNone/>
            </a:pPr>
            <a:r>
              <a:rPr b="1" lang="en" sz="1400">
                <a:solidFill>
                  <a:srgbClr val="444444"/>
                </a:solidFill>
                <a:latin typeface="Arial"/>
                <a:ea typeface="Arial"/>
                <a:cs typeface="Arial"/>
                <a:sym typeface="Arial"/>
              </a:rPr>
              <a:t>Image alt length</a:t>
            </a:r>
            <a:endParaRPr b="1" sz="1400">
              <a:solidFill>
                <a:srgbClr val="444444"/>
              </a:solidFill>
              <a:latin typeface="Arial"/>
              <a:ea typeface="Arial"/>
              <a:cs typeface="Arial"/>
              <a:sym typeface="Arial"/>
            </a:endParaRPr>
          </a:p>
          <a:p>
            <a:pPr indent="-228600" lvl="0" marL="457200" rtl="0" algn="l">
              <a:lnSpc>
                <a:spcPct val="115000"/>
              </a:lnSpc>
              <a:spcBef>
                <a:spcPts val="1000"/>
              </a:spcBef>
              <a:spcAft>
                <a:spcPts val="0"/>
              </a:spcAft>
              <a:buClr>
                <a:srgbClr val="444444"/>
              </a:buClr>
              <a:buSzPts val="1400"/>
              <a:buFont typeface="Arial"/>
              <a:buNone/>
            </a:pPr>
            <a:r>
              <a:rPr b="1" lang="en" sz="1400">
                <a:solidFill>
                  <a:srgbClr val="444444"/>
                </a:solidFill>
                <a:latin typeface="Arial"/>
                <a:ea typeface="Arial"/>
                <a:cs typeface="Arial"/>
                <a:sym typeface="Arial"/>
              </a:rPr>
              <a:t>Large text contrast</a:t>
            </a:r>
            <a:endParaRPr b="1" sz="1400">
              <a:solidFill>
                <a:srgbClr val="444444"/>
              </a:solidFill>
              <a:latin typeface="Arial"/>
              <a:ea typeface="Arial"/>
              <a:cs typeface="Arial"/>
              <a:sym typeface="Arial"/>
            </a:endParaRPr>
          </a:p>
          <a:p>
            <a:pPr indent="0" lvl="0" marL="457200" rtl="0" algn="ctr">
              <a:lnSpc>
                <a:spcPct val="115000"/>
              </a:lnSpc>
              <a:spcBef>
                <a:spcPts val="1000"/>
              </a:spcBef>
              <a:spcAft>
                <a:spcPts val="1000"/>
              </a:spcAft>
              <a:buNone/>
            </a:pPr>
            <a:r>
              <a:t/>
            </a:r>
            <a:endParaRPr b="1" sz="2000"/>
          </a:p>
        </p:txBody>
      </p:sp>
      <p:sp>
        <p:nvSpPr>
          <p:cNvPr id="514" name="Google Shape;514;p85"/>
          <p:cNvSpPr txBox="1"/>
          <p:nvPr>
            <p:ph idx="4294967295" type="title"/>
          </p:nvPr>
        </p:nvSpPr>
        <p:spPr>
          <a:xfrm>
            <a:off x="329700" y="403782"/>
            <a:ext cx="8484600" cy="497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700"/>
              <a:t>WHAT DOES THE ACCESSIBILITY CHECKER, CHECK?</a:t>
            </a:r>
            <a:endParaRPr sz="2700"/>
          </a:p>
        </p:txBody>
      </p:sp>
      <p:sp>
        <p:nvSpPr>
          <p:cNvPr id="515" name="Google Shape;515;p85"/>
          <p:cNvSpPr txBox="1"/>
          <p:nvPr>
            <p:ph idx="1" type="body"/>
          </p:nvPr>
        </p:nvSpPr>
        <p:spPr>
          <a:xfrm>
            <a:off x="3387300" y="1374125"/>
            <a:ext cx="2603400" cy="2104800"/>
          </a:xfrm>
          <a:prstGeom prst="rect">
            <a:avLst/>
          </a:prstGeom>
        </p:spPr>
        <p:txBody>
          <a:bodyPr anchorCtr="0" anchor="t" bIns="34275" lIns="68575" spcFirstLastPara="1" rIns="68575" wrap="square" tIns="34275">
            <a:noAutofit/>
          </a:bodyPr>
          <a:lstStyle/>
          <a:p>
            <a:pPr indent="-228600" lvl="0" marL="457200" rtl="0" algn="l">
              <a:lnSpc>
                <a:spcPct val="115000"/>
              </a:lnSpc>
              <a:spcBef>
                <a:spcPts val="800"/>
              </a:spcBef>
              <a:spcAft>
                <a:spcPts val="0"/>
              </a:spcAft>
              <a:buClr>
                <a:srgbClr val="444444"/>
              </a:buClr>
              <a:buSzPts val="1400"/>
              <a:buFont typeface="Arial"/>
              <a:buNone/>
            </a:pPr>
            <a:r>
              <a:rPr b="1" lang="en" sz="1400">
                <a:solidFill>
                  <a:srgbClr val="444444"/>
                </a:solidFill>
                <a:latin typeface="Arial"/>
                <a:ea typeface="Arial"/>
                <a:cs typeface="Arial"/>
                <a:sym typeface="Arial"/>
              </a:rPr>
              <a:t>Lists</a:t>
            </a:r>
            <a:endParaRPr b="1" sz="1400">
              <a:solidFill>
                <a:srgbClr val="444444"/>
              </a:solidFill>
              <a:latin typeface="Arial"/>
              <a:ea typeface="Arial"/>
              <a:cs typeface="Arial"/>
              <a:sym typeface="Arial"/>
            </a:endParaRPr>
          </a:p>
          <a:p>
            <a:pPr indent="-228600" lvl="0" marL="457200" rtl="0" algn="l">
              <a:lnSpc>
                <a:spcPct val="115000"/>
              </a:lnSpc>
              <a:spcBef>
                <a:spcPts val="800"/>
              </a:spcBef>
              <a:spcAft>
                <a:spcPts val="0"/>
              </a:spcAft>
              <a:buClr>
                <a:srgbClr val="444444"/>
              </a:buClr>
              <a:buSzPts val="1400"/>
              <a:buFont typeface="Arial"/>
              <a:buNone/>
            </a:pPr>
            <a:r>
              <a:rPr b="1" lang="en" sz="1400">
                <a:solidFill>
                  <a:srgbClr val="444444"/>
                </a:solidFill>
                <a:latin typeface="Arial"/>
                <a:ea typeface="Arial"/>
                <a:cs typeface="Arial"/>
                <a:sym typeface="Arial"/>
              </a:rPr>
              <a:t>Sequential headings</a:t>
            </a:r>
            <a:endParaRPr b="1" sz="1400">
              <a:solidFill>
                <a:srgbClr val="444444"/>
              </a:solidFill>
              <a:latin typeface="Arial"/>
              <a:ea typeface="Arial"/>
              <a:cs typeface="Arial"/>
              <a:sym typeface="Arial"/>
            </a:endParaRPr>
          </a:p>
          <a:p>
            <a:pPr indent="-228600" lvl="0" marL="457200" rtl="0" algn="l">
              <a:lnSpc>
                <a:spcPct val="115000"/>
              </a:lnSpc>
              <a:spcBef>
                <a:spcPts val="1000"/>
              </a:spcBef>
              <a:spcAft>
                <a:spcPts val="0"/>
              </a:spcAft>
              <a:buClr>
                <a:srgbClr val="444444"/>
              </a:buClr>
              <a:buSzPts val="1400"/>
              <a:buFont typeface="Arial"/>
              <a:buNone/>
            </a:pPr>
            <a:r>
              <a:rPr b="1" lang="en" sz="1400">
                <a:solidFill>
                  <a:srgbClr val="444444"/>
                </a:solidFill>
                <a:latin typeface="Arial"/>
                <a:ea typeface="Arial"/>
                <a:cs typeface="Arial"/>
                <a:sym typeface="Arial"/>
              </a:rPr>
              <a:t>Small text contrast</a:t>
            </a:r>
            <a:endParaRPr b="1" sz="1400">
              <a:solidFill>
                <a:srgbClr val="444444"/>
              </a:solidFill>
              <a:latin typeface="Arial"/>
              <a:ea typeface="Arial"/>
              <a:cs typeface="Arial"/>
              <a:sym typeface="Arial"/>
            </a:endParaRPr>
          </a:p>
          <a:p>
            <a:pPr indent="-228600" lvl="0" marL="457200" rtl="0" algn="l">
              <a:lnSpc>
                <a:spcPct val="115000"/>
              </a:lnSpc>
              <a:spcBef>
                <a:spcPts val="1000"/>
              </a:spcBef>
              <a:spcAft>
                <a:spcPts val="0"/>
              </a:spcAft>
              <a:buClr>
                <a:srgbClr val="444444"/>
              </a:buClr>
              <a:buSzPts val="1400"/>
              <a:buFont typeface="Arial"/>
              <a:buNone/>
            </a:pPr>
            <a:r>
              <a:rPr b="1" lang="en" sz="1400">
                <a:solidFill>
                  <a:srgbClr val="444444"/>
                </a:solidFill>
                <a:latin typeface="Arial"/>
                <a:ea typeface="Arial"/>
                <a:cs typeface="Arial"/>
                <a:sym typeface="Arial"/>
              </a:rPr>
              <a:t>Table captions</a:t>
            </a:r>
            <a:endParaRPr b="1" sz="1400">
              <a:solidFill>
                <a:srgbClr val="444444"/>
              </a:solidFill>
              <a:latin typeface="Arial"/>
              <a:ea typeface="Arial"/>
              <a:cs typeface="Arial"/>
              <a:sym typeface="Arial"/>
            </a:endParaRPr>
          </a:p>
          <a:p>
            <a:pPr indent="-228600" lvl="0" marL="457200" rtl="0" algn="l">
              <a:lnSpc>
                <a:spcPct val="115000"/>
              </a:lnSpc>
              <a:spcBef>
                <a:spcPts val="1000"/>
              </a:spcBef>
              <a:spcAft>
                <a:spcPts val="0"/>
              </a:spcAft>
              <a:buClr>
                <a:srgbClr val="444444"/>
              </a:buClr>
              <a:buSzPts val="1400"/>
              <a:buFont typeface="Arial"/>
              <a:buNone/>
            </a:pPr>
            <a:r>
              <a:rPr b="1" lang="en" sz="1400">
                <a:solidFill>
                  <a:srgbClr val="444444"/>
                </a:solidFill>
                <a:latin typeface="Arial"/>
                <a:ea typeface="Arial"/>
                <a:cs typeface="Arial"/>
                <a:sym typeface="Arial"/>
              </a:rPr>
              <a:t>Table header scope</a:t>
            </a:r>
            <a:endParaRPr b="1" sz="1400">
              <a:solidFill>
                <a:srgbClr val="444444"/>
              </a:solidFill>
              <a:latin typeface="Arial"/>
              <a:ea typeface="Arial"/>
              <a:cs typeface="Arial"/>
              <a:sym typeface="Arial"/>
            </a:endParaRPr>
          </a:p>
          <a:p>
            <a:pPr indent="-228600" lvl="0" marL="457200" rtl="0" algn="l">
              <a:lnSpc>
                <a:spcPct val="115000"/>
              </a:lnSpc>
              <a:spcBef>
                <a:spcPts val="1000"/>
              </a:spcBef>
              <a:spcAft>
                <a:spcPts val="1000"/>
              </a:spcAft>
              <a:buClr>
                <a:srgbClr val="444444"/>
              </a:buClr>
              <a:buSzPts val="1400"/>
              <a:buFont typeface="Arial"/>
              <a:buNone/>
            </a:pPr>
            <a:r>
              <a:rPr b="1" lang="en" sz="1400">
                <a:solidFill>
                  <a:srgbClr val="444444"/>
                </a:solidFill>
                <a:latin typeface="Arial"/>
                <a:ea typeface="Arial"/>
                <a:cs typeface="Arial"/>
                <a:sym typeface="Arial"/>
              </a:rPr>
              <a:t>Table header</a:t>
            </a:r>
            <a:endParaRPr b="1" sz="1400"/>
          </a:p>
        </p:txBody>
      </p:sp>
      <p:pic>
        <p:nvPicPr>
          <p:cNvPr id="516" name="Google Shape;516;p85"/>
          <p:cNvPicPr preferRelativeResize="0"/>
          <p:nvPr/>
        </p:nvPicPr>
        <p:blipFill>
          <a:blip r:embed="rId3">
            <a:alphaModFix/>
          </a:blip>
          <a:stretch>
            <a:fillRect/>
          </a:stretch>
        </p:blipFill>
        <p:spPr>
          <a:xfrm>
            <a:off x="6092375" y="1559550"/>
            <a:ext cx="2754474" cy="29424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86"/>
          <p:cNvPicPr preferRelativeResize="0"/>
          <p:nvPr/>
        </p:nvPicPr>
        <p:blipFill>
          <a:blip r:embed="rId3">
            <a:alphaModFix/>
          </a:blip>
          <a:stretch>
            <a:fillRect/>
          </a:stretch>
        </p:blipFill>
        <p:spPr>
          <a:xfrm>
            <a:off x="226625" y="1015338"/>
            <a:ext cx="8690751" cy="3112825"/>
          </a:xfrm>
          <a:prstGeom prst="rect">
            <a:avLst/>
          </a:prstGeom>
          <a:noFill/>
          <a:ln>
            <a:noFill/>
          </a:ln>
        </p:spPr>
      </p:pic>
      <p:sp>
        <p:nvSpPr>
          <p:cNvPr id="522" name="Google Shape;522;p86"/>
          <p:cNvSpPr/>
          <p:nvPr/>
        </p:nvSpPr>
        <p:spPr>
          <a:xfrm>
            <a:off x="7482825" y="869725"/>
            <a:ext cx="1620900" cy="2962800"/>
          </a:xfrm>
          <a:prstGeom prst="rect">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86"/>
          <p:cNvSpPr/>
          <p:nvPr/>
        </p:nvSpPr>
        <p:spPr>
          <a:xfrm rot="-5400000">
            <a:off x="5277175" y="4066225"/>
            <a:ext cx="943500" cy="416100"/>
          </a:xfrm>
          <a:prstGeom prst="rightArrow">
            <a:avLst>
              <a:gd fmla="val 50000" name="adj1"/>
              <a:gd fmla="val 50000" name="adj2"/>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86"/>
          <p:cNvSpPr txBox="1"/>
          <p:nvPr>
            <p:ph idx="4294967295" type="title"/>
          </p:nvPr>
        </p:nvSpPr>
        <p:spPr>
          <a:xfrm>
            <a:off x="329700" y="403782"/>
            <a:ext cx="8484600" cy="497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700"/>
              <a:t>USING</a:t>
            </a:r>
            <a:r>
              <a:rPr lang="en" sz="2700"/>
              <a:t> THE ACCESSIBILITY CHECKER</a:t>
            </a:r>
            <a:endParaRPr sz="2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69"/>
          <p:cNvSpPr txBox="1"/>
          <p:nvPr/>
        </p:nvSpPr>
        <p:spPr>
          <a:xfrm>
            <a:off x="331300" y="360075"/>
            <a:ext cx="4998300" cy="7686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b="1" lang="en" sz="4800">
                <a:solidFill>
                  <a:srgbClr val="28799F"/>
                </a:solidFill>
                <a:latin typeface="Proxima Nova"/>
                <a:ea typeface="Proxima Nova"/>
                <a:cs typeface="Proxima Nova"/>
                <a:sym typeface="Proxima Nova"/>
              </a:rPr>
              <a:t>Tina Swanton</a:t>
            </a:r>
            <a:endParaRPr b="1" sz="4800">
              <a:solidFill>
                <a:srgbClr val="28799F"/>
              </a:solidFill>
              <a:latin typeface="Proxima Nova"/>
              <a:ea typeface="Proxima Nova"/>
              <a:cs typeface="Proxima Nova"/>
              <a:sym typeface="Proxima Nova"/>
            </a:endParaRPr>
          </a:p>
        </p:txBody>
      </p:sp>
      <p:sp>
        <p:nvSpPr>
          <p:cNvPr id="396" name="Google Shape;396;p69"/>
          <p:cNvSpPr txBox="1"/>
          <p:nvPr/>
        </p:nvSpPr>
        <p:spPr>
          <a:xfrm>
            <a:off x="331300" y="1098450"/>
            <a:ext cx="4998300" cy="2211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lang="en" sz="1700">
                <a:solidFill>
                  <a:srgbClr val="5B5B5B"/>
                </a:solidFill>
                <a:latin typeface="Proxima Nova"/>
                <a:ea typeface="Proxima Nova"/>
                <a:cs typeface="Proxima Nova"/>
                <a:sym typeface="Proxima Nova"/>
              </a:rPr>
              <a:t>CURRENT ROLE: </a:t>
            </a:r>
            <a:r>
              <a:rPr lang="en" sz="1700">
                <a:solidFill>
                  <a:schemeClr val="dk1"/>
                </a:solidFill>
                <a:latin typeface="Proxima Nova"/>
                <a:ea typeface="Proxima Nova"/>
                <a:cs typeface="Proxima Nova"/>
                <a:sym typeface="Proxima Nova"/>
              </a:rPr>
              <a:t>Learning Consultant</a:t>
            </a:r>
            <a:endParaRPr sz="1700">
              <a:solidFill>
                <a:srgbClr val="5B5B5B"/>
              </a:solidFill>
              <a:latin typeface="Proxima Nova"/>
              <a:ea typeface="Proxima Nova"/>
              <a:cs typeface="Proxima Nova"/>
              <a:sym typeface="Proxima Nova"/>
            </a:endParaRPr>
          </a:p>
          <a:p>
            <a:pPr indent="0" lvl="0" marL="0" rtl="0" algn="l">
              <a:lnSpc>
                <a:spcPct val="90000"/>
              </a:lnSpc>
              <a:spcBef>
                <a:spcPts val="800"/>
              </a:spcBef>
              <a:spcAft>
                <a:spcPts val="0"/>
              </a:spcAft>
              <a:buNone/>
            </a:pPr>
            <a:r>
              <a:rPr lang="en" sz="1700">
                <a:solidFill>
                  <a:schemeClr val="dk1"/>
                </a:solidFill>
                <a:latin typeface="Proxima Nova"/>
                <a:ea typeface="Proxima Nova"/>
                <a:cs typeface="Proxima Nova"/>
                <a:sym typeface="Proxima Nova"/>
              </a:rPr>
              <a:t>YEARS AT INSTRUCTURE:  &lt; 1</a:t>
            </a:r>
            <a:endParaRPr sz="1700">
              <a:solidFill>
                <a:schemeClr val="dk1"/>
              </a:solidFill>
              <a:latin typeface="Proxima Nova"/>
              <a:ea typeface="Proxima Nova"/>
              <a:cs typeface="Proxima Nova"/>
              <a:sym typeface="Proxima Nova"/>
            </a:endParaRPr>
          </a:p>
          <a:p>
            <a:pPr indent="0" lvl="0" marL="0" rtl="0" algn="l">
              <a:lnSpc>
                <a:spcPct val="90000"/>
              </a:lnSpc>
              <a:spcBef>
                <a:spcPts val="800"/>
              </a:spcBef>
              <a:spcAft>
                <a:spcPts val="0"/>
              </a:spcAft>
              <a:buNone/>
            </a:pPr>
            <a:r>
              <a:rPr lang="en" sz="1700">
                <a:solidFill>
                  <a:schemeClr val="dk1"/>
                </a:solidFill>
                <a:latin typeface="Proxima Nova"/>
                <a:ea typeface="Proxima Nova"/>
                <a:cs typeface="Proxima Nova"/>
                <a:sym typeface="Proxima Nova"/>
              </a:rPr>
              <a:t>YEARS IN EDUCATION:  19</a:t>
            </a:r>
            <a:endParaRPr sz="1700">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5B5B5B"/>
              </a:buClr>
              <a:buSzPts val="1400"/>
              <a:buFont typeface="Proxima Nova"/>
              <a:buChar char="●"/>
            </a:pPr>
            <a:r>
              <a:rPr lang="en">
                <a:solidFill>
                  <a:srgbClr val="5B5B5B"/>
                </a:solidFill>
                <a:latin typeface="Proxima Nova"/>
                <a:ea typeface="Proxima Nova"/>
                <a:cs typeface="Proxima Nova"/>
                <a:sym typeface="Proxima Nova"/>
              </a:rPr>
              <a:t>B.A. in Psychology from Florida Atlantic University</a:t>
            </a:r>
            <a:endParaRPr>
              <a:solidFill>
                <a:srgbClr val="5B5B5B"/>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5B5B5B"/>
              </a:buClr>
              <a:buSzPts val="1400"/>
              <a:buFont typeface="Proxima Nova"/>
              <a:buChar char="●"/>
            </a:pPr>
            <a:r>
              <a:rPr lang="en">
                <a:solidFill>
                  <a:srgbClr val="5B5B5B"/>
                </a:solidFill>
                <a:latin typeface="Proxima Nova"/>
                <a:ea typeface="Proxima Nova"/>
                <a:cs typeface="Proxima Nova"/>
                <a:sym typeface="Proxima Nova"/>
              </a:rPr>
              <a:t>M.S. in Instructional Design from Saint Leo University</a:t>
            </a:r>
            <a:endParaRPr>
              <a:solidFill>
                <a:srgbClr val="5B5B5B"/>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5B5B5B"/>
              </a:buClr>
              <a:buSzPts val="1400"/>
              <a:buFont typeface="Proxima Nova"/>
              <a:buChar char="●"/>
            </a:pPr>
            <a:r>
              <a:rPr lang="en">
                <a:solidFill>
                  <a:srgbClr val="5B5B5B"/>
                </a:solidFill>
                <a:latin typeface="Proxima Nova"/>
                <a:ea typeface="Proxima Nova"/>
                <a:cs typeface="Proxima Nova"/>
                <a:sym typeface="Proxima Nova"/>
              </a:rPr>
              <a:t>Secondary Teacher, Instructional Facilitator, Online Course Designer</a:t>
            </a:r>
            <a:endParaRPr>
              <a:solidFill>
                <a:srgbClr val="5B5B5B"/>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5B5B5B"/>
              </a:buClr>
              <a:buSzPts val="1400"/>
              <a:buFont typeface="Proxima Nova"/>
              <a:buChar char="●"/>
            </a:pPr>
            <a:r>
              <a:rPr lang="en">
                <a:solidFill>
                  <a:srgbClr val="5B5B5B"/>
                </a:solidFill>
                <a:latin typeface="Proxima Nova"/>
                <a:ea typeface="Proxima Nova"/>
                <a:cs typeface="Proxima Nova"/>
                <a:sym typeface="Proxima Nova"/>
              </a:rPr>
              <a:t>Avid birdwatcher and kayaker</a:t>
            </a:r>
            <a:endParaRPr>
              <a:solidFill>
                <a:srgbClr val="5B5B5B"/>
              </a:solidFill>
              <a:latin typeface="Proxima Nova"/>
              <a:ea typeface="Proxima Nova"/>
              <a:cs typeface="Proxima Nova"/>
              <a:sym typeface="Proxima Nova"/>
            </a:endParaRPr>
          </a:p>
        </p:txBody>
      </p:sp>
      <p:pic>
        <p:nvPicPr>
          <p:cNvPr id="397" name="Google Shape;397;p69"/>
          <p:cNvPicPr preferRelativeResize="0"/>
          <p:nvPr/>
        </p:nvPicPr>
        <p:blipFill>
          <a:blip r:embed="rId3">
            <a:alphaModFix/>
          </a:blip>
          <a:stretch>
            <a:fillRect/>
          </a:stretch>
        </p:blipFill>
        <p:spPr>
          <a:xfrm>
            <a:off x="5766900" y="0"/>
            <a:ext cx="3377099" cy="4771800"/>
          </a:xfrm>
          <a:prstGeom prst="rect">
            <a:avLst/>
          </a:prstGeom>
          <a:noFill/>
          <a:ln>
            <a:noFill/>
          </a:ln>
        </p:spPr>
      </p:pic>
      <p:sp>
        <p:nvSpPr>
          <p:cNvPr id="398" name="Google Shape;398;p69"/>
          <p:cNvSpPr/>
          <p:nvPr/>
        </p:nvSpPr>
        <p:spPr>
          <a:xfrm>
            <a:off x="0" y="3418900"/>
            <a:ext cx="6150600" cy="1250400"/>
          </a:xfrm>
          <a:prstGeom prst="rect">
            <a:avLst/>
          </a:prstGeom>
          <a:solidFill>
            <a:srgbClr val="FFC800">
              <a:alpha val="54600"/>
            </a:srgbClr>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i="1" lang="en"/>
              <a:t>“Tina is very knowledgeable and has been instrumental in designing,</a:t>
            </a:r>
            <a:endParaRPr i="1"/>
          </a:p>
          <a:p>
            <a:pPr indent="0" lvl="0" marL="0" rtl="0" algn="l">
              <a:lnSpc>
                <a:spcPct val="100000"/>
              </a:lnSpc>
              <a:spcBef>
                <a:spcPts val="0"/>
              </a:spcBef>
              <a:spcAft>
                <a:spcPts val="0"/>
              </a:spcAft>
              <a:buNone/>
            </a:pPr>
            <a:r>
              <a:rPr i="1" lang="en"/>
              <a:t>developing and delivering trainings, as well as, providing strategies</a:t>
            </a:r>
            <a:endParaRPr i="1"/>
          </a:p>
          <a:p>
            <a:pPr indent="0" lvl="0" marL="0" rtl="0" algn="l">
              <a:lnSpc>
                <a:spcPct val="100000"/>
              </a:lnSpc>
              <a:spcBef>
                <a:spcPts val="0"/>
              </a:spcBef>
              <a:spcAft>
                <a:spcPts val="0"/>
              </a:spcAft>
              <a:buNone/>
            </a:pPr>
            <a:r>
              <a:rPr i="1" lang="en"/>
              <a:t>to help our team implement Canvas.”</a:t>
            </a:r>
            <a:endParaRPr i="1"/>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87"/>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fld id="{00000000-1234-1234-1234-123412341234}" type="slidenum">
              <a:rPr lang="en" sz="1100"/>
              <a:t>‹#›</a:t>
            </a:fld>
            <a:endParaRPr sz="1100"/>
          </a:p>
        </p:txBody>
      </p:sp>
      <p:sp>
        <p:nvSpPr>
          <p:cNvPr id="530" name="Google Shape;530;p87"/>
          <p:cNvSpPr txBox="1"/>
          <p:nvPr>
            <p:ph type="title"/>
          </p:nvPr>
        </p:nvSpPr>
        <p:spPr>
          <a:xfrm>
            <a:off x="628651" y="273839"/>
            <a:ext cx="73971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000"/>
              <a:t>TRY IT!</a:t>
            </a:r>
            <a:endParaRPr sz="3000"/>
          </a:p>
        </p:txBody>
      </p:sp>
      <p:sp>
        <p:nvSpPr>
          <p:cNvPr id="531" name="Google Shape;531;p87"/>
          <p:cNvSpPr txBox="1"/>
          <p:nvPr>
            <p:ph idx="1" type="body"/>
          </p:nvPr>
        </p:nvSpPr>
        <p:spPr>
          <a:xfrm>
            <a:off x="628651" y="1344127"/>
            <a:ext cx="7886700" cy="2468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800"/>
              <a:t>Go to a page in your course and test out the accessibility checker!</a:t>
            </a:r>
            <a:endParaRPr sz="1800"/>
          </a:p>
        </p:txBody>
      </p:sp>
      <p:pic>
        <p:nvPicPr>
          <p:cNvPr descr="This 5 minute timer quietly counts down until it reaches the end, then sounds with an alerting noise. Enjoy the public domain nature scenes in the background!" id="532" name="Google Shape;532;p87" title="5 Minute Timer with Scenic Nature">
            <a:hlinkClick r:id="rId3"/>
          </p:cNvPr>
          <p:cNvPicPr preferRelativeResize="0"/>
          <p:nvPr/>
        </p:nvPicPr>
        <p:blipFill>
          <a:blip r:embed="rId4">
            <a:alphaModFix/>
          </a:blip>
          <a:stretch>
            <a:fillRect/>
          </a:stretch>
        </p:blipFill>
        <p:spPr>
          <a:xfrm>
            <a:off x="2681800" y="2154650"/>
            <a:ext cx="3290800" cy="2468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88"/>
          <p:cNvSpPr txBox="1"/>
          <p:nvPr>
            <p:ph type="title"/>
          </p:nvPr>
        </p:nvSpPr>
        <p:spPr>
          <a:xfrm>
            <a:off x="395650" y="273850"/>
            <a:ext cx="83169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000">
                <a:solidFill>
                  <a:schemeClr val="accent4"/>
                </a:solidFill>
              </a:rPr>
              <a:t>WHAT THE ACCESSIBILITY CHECKER DOES NOT CHECK...</a:t>
            </a:r>
            <a:endParaRPr sz="3000">
              <a:solidFill>
                <a:schemeClr val="accent4"/>
              </a:solidFill>
            </a:endParaRPr>
          </a:p>
        </p:txBody>
      </p:sp>
      <p:sp>
        <p:nvSpPr>
          <p:cNvPr id="538" name="Google Shape;538;p88"/>
          <p:cNvSpPr txBox="1"/>
          <p:nvPr>
            <p:ph idx="1" type="body"/>
          </p:nvPr>
        </p:nvSpPr>
        <p:spPr>
          <a:xfrm>
            <a:off x="469638" y="1115950"/>
            <a:ext cx="3943200" cy="37122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 sz="1600"/>
              <a:t>Perceivable</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Include closed captions and transcripts.</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Do not use color alone.</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Readable and legible font and text size</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i="1" lang="en" sz="1350">
                <a:solidFill>
                  <a:srgbClr val="212121"/>
                </a:solidFill>
                <a:highlight>
                  <a:srgbClr val="FFFFFF"/>
                </a:highlight>
                <a:latin typeface="Roboto"/>
                <a:ea typeface="Roboto"/>
                <a:cs typeface="Roboto"/>
                <a:sym typeface="Roboto"/>
              </a:rPr>
              <a:t>Content in files and images that you upload.</a:t>
            </a:r>
            <a:endParaRPr i="1" sz="1350">
              <a:solidFill>
                <a:srgbClr val="212121"/>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None/>
            </a:pPr>
            <a:r>
              <a:rPr b="1" lang="en" sz="1600"/>
              <a:t>Operable</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60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Create descriptive links.</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Check for keyboard accessibility.</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Provide sufficient time.</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Avoid content that flashes.</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i="1" lang="en" sz="1350">
                <a:solidFill>
                  <a:srgbClr val="212121"/>
                </a:solidFill>
                <a:highlight>
                  <a:srgbClr val="FFFFFF"/>
                </a:highlight>
                <a:latin typeface="Roboto"/>
                <a:ea typeface="Roboto"/>
                <a:cs typeface="Roboto"/>
                <a:sym typeface="Roboto"/>
              </a:rPr>
              <a:t>Accessibility in LTIs</a:t>
            </a:r>
            <a:endParaRPr i="1" sz="1350">
              <a:solidFill>
                <a:srgbClr val="212121"/>
              </a:solidFill>
              <a:highlight>
                <a:srgbClr val="FFFFFF"/>
              </a:highlight>
              <a:latin typeface="Roboto"/>
              <a:ea typeface="Roboto"/>
              <a:cs typeface="Roboto"/>
              <a:sym typeface="Roboto"/>
            </a:endParaRPr>
          </a:p>
          <a:p>
            <a:pPr indent="0" lvl="0" marL="0" rtl="0" algn="l">
              <a:spcBef>
                <a:spcPts val="1200"/>
              </a:spcBef>
              <a:spcAft>
                <a:spcPts val="0"/>
              </a:spcAft>
              <a:buNone/>
            </a:pPr>
            <a:r>
              <a:t/>
            </a:r>
            <a:endParaRPr/>
          </a:p>
        </p:txBody>
      </p:sp>
      <p:sp>
        <p:nvSpPr>
          <p:cNvPr id="539" name="Google Shape;539;p88"/>
          <p:cNvSpPr txBox="1"/>
          <p:nvPr>
            <p:ph idx="1" type="body"/>
          </p:nvPr>
        </p:nvSpPr>
        <p:spPr>
          <a:xfrm>
            <a:off x="4745338" y="1115950"/>
            <a:ext cx="3943200" cy="37122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 sz="1600"/>
              <a:t>Understandable</a:t>
            </a:r>
            <a:endParaRPr b="1" sz="1600"/>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Provide clear directions.</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Aim for consistency.</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Use plain language.</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Identify the language.</a:t>
            </a:r>
            <a:endParaRPr sz="1350">
              <a:solidFill>
                <a:srgbClr val="212121"/>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None/>
            </a:pPr>
            <a:r>
              <a:t/>
            </a:r>
            <a:endParaRPr b="1" sz="400"/>
          </a:p>
          <a:p>
            <a:pPr indent="0" lvl="0" marL="0" rtl="0" algn="l">
              <a:lnSpc>
                <a:spcPct val="115000"/>
              </a:lnSpc>
              <a:spcBef>
                <a:spcPts val="600"/>
              </a:spcBef>
              <a:spcAft>
                <a:spcPts val="0"/>
              </a:spcAft>
              <a:buNone/>
            </a:pPr>
            <a:r>
              <a:rPr b="1" lang="en" sz="1600"/>
              <a:t>Robust</a:t>
            </a:r>
            <a:endParaRPr b="1" sz="1600"/>
          </a:p>
          <a:p>
            <a:pPr indent="-314325" lvl="0" marL="457200" rtl="0" algn="l">
              <a:lnSpc>
                <a:spcPct val="115000"/>
              </a:lnSpc>
              <a:spcBef>
                <a:spcPts val="60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Perform an accessibility check.</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Test for accessibility with people.</a:t>
            </a:r>
            <a:endParaRPr sz="1350">
              <a:solidFill>
                <a:srgbClr val="212121"/>
              </a:solidFill>
              <a:highlight>
                <a:srgbClr val="FFFFFF"/>
              </a:highlight>
              <a:latin typeface="Roboto"/>
              <a:ea typeface="Roboto"/>
              <a:cs typeface="Roboto"/>
              <a:sym typeface="Roboto"/>
            </a:endParaRPr>
          </a:p>
          <a:p>
            <a:pPr indent="0" lvl="0" marL="457200" rtl="0" algn="l">
              <a:lnSpc>
                <a:spcPct val="115000"/>
              </a:lnSpc>
              <a:spcBef>
                <a:spcPts val="1200"/>
              </a:spcBef>
              <a:spcAft>
                <a:spcPts val="0"/>
              </a:spcAft>
              <a:buNone/>
            </a:pPr>
            <a:r>
              <a:t/>
            </a:r>
            <a:endParaRPr sz="1350">
              <a:solidFill>
                <a:srgbClr val="212121"/>
              </a:solidFill>
              <a:highlight>
                <a:srgbClr val="FFFFFF"/>
              </a:highlight>
              <a:latin typeface="Roboto"/>
              <a:ea typeface="Roboto"/>
              <a:cs typeface="Roboto"/>
              <a:sym typeface="Roboto"/>
            </a:endParaRPr>
          </a:p>
          <a:p>
            <a:pPr indent="0" lvl="0" marL="0" rtl="0" algn="l">
              <a:spcBef>
                <a:spcPts val="120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89"/>
          <p:cNvSpPr txBox="1"/>
          <p:nvPr>
            <p:ph idx="1" type="body"/>
          </p:nvPr>
        </p:nvSpPr>
        <p:spPr>
          <a:xfrm>
            <a:off x="606150" y="2037975"/>
            <a:ext cx="4065000" cy="11412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400"/>
              <a:t>The </a:t>
            </a:r>
            <a:r>
              <a:rPr b="1" lang="en" sz="1400" u="sng">
                <a:solidFill>
                  <a:schemeClr val="hlink"/>
                </a:solidFill>
                <a:hlinkClick r:id="rId3"/>
              </a:rPr>
              <a:t>Link Validator</a:t>
            </a:r>
            <a:r>
              <a:rPr b="1" lang="en" sz="1400"/>
              <a:t> </a:t>
            </a:r>
            <a:r>
              <a:rPr lang="en" sz="1400"/>
              <a:t>searches course content for invalid or unreachable links. You will be given the location and the content of the link error; however it does not automatically fix it for you. </a:t>
            </a:r>
            <a:endParaRPr sz="1400"/>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pic>
        <p:nvPicPr>
          <p:cNvPr id="545" name="Google Shape;545;p89"/>
          <p:cNvPicPr preferRelativeResize="0"/>
          <p:nvPr/>
        </p:nvPicPr>
        <p:blipFill rotWithShape="1">
          <a:blip r:embed="rId4">
            <a:alphaModFix/>
          </a:blip>
          <a:srcRect b="0" l="20186" r="20180" t="0"/>
          <a:stretch/>
        </p:blipFill>
        <p:spPr>
          <a:xfrm>
            <a:off x="5189022" y="1143000"/>
            <a:ext cx="2857499" cy="2857499"/>
          </a:xfrm>
          <a:prstGeom prst="rect">
            <a:avLst/>
          </a:prstGeom>
          <a:noFill/>
          <a:ln>
            <a:noFill/>
          </a:ln>
        </p:spPr>
      </p:pic>
      <p:sp>
        <p:nvSpPr>
          <p:cNvPr id="546" name="Google Shape;546;p89"/>
          <p:cNvSpPr txBox="1"/>
          <p:nvPr>
            <p:ph idx="4294967295" type="title"/>
          </p:nvPr>
        </p:nvSpPr>
        <p:spPr>
          <a:xfrm>
            <a:off x="689550" y="523757"/>
            <a:ext cx="8484600" cy="497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LINK VALIDATOR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90"/>
          <p:cNvPicPr preferRelativeResize="0"/>
          <p:nvPr/>
        </p:nvPicPr>
        <p:blipFill rotWithShape="1">
          <a:blip r:embed="rId3">
            <a:alphaModFix/>
          </a:blip>
          <a:srcRect b="-16387" l="0" r="0" t="0"/>
          <a:stretch/>
        </p:blipFill>
        <p:spPr>
          <a:xfrm>
            <a:off x="1214474" y="982725"/>
            <a:ext cx="6715049" cy="4404250"/>
          </a:xfrm>
          <a:prstGeom prst="rect">
            <a:avLst/>
          </a:prstGeom>
          <a:noFill/>
          <a:ln>
            <a:noFill/>
          </a:ln>
        </p:spPr>
      </p:pic>
      <p:sp>
        <p:nvSpPr>
          <p:cNvPr id="552" name="Google Shape;552;p90"/>
          <p:cNvSpPr txBox="1"/>
          <p:nvPr>
            <p:ph idx="4294967295" type="title"/>
          </p:nvPr>
        </p:nvSpPr>
        <p:spPr>
          <a:xfrm>
            <a:off x="697050" y="358807"/>
            <a:ext cx="8484600" cy="497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LINK VALIDATOR</a:t>
            </a:r>
            <a:endParaRPr/>
          </a:p>
        </p:txBody>
      </p:sp>
      <p:sp>
        <p:nvSpPr>
          <p:cNvPr id="553" name="Google Shape;553;p90"/>
          <p:cNvSpPr/>
          <p:nvPr/>
        </p:nvSpPr>
        <p:spPr>
          <a:xfrm>
            <a:off x="5726650" y="3172725"/>
            <a:ext cx="943500" cy="416100"/>
          </a:xfrm>
          <a:prstGeom prst="rightArrow">
            <a:avLst>
              <a:gd fmla="val 50000" name="adj1"/>
              <a:gd fmla="val 50000" name="adj2"/>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90"/>
          <p:cNvSpPr/>
          <p:nvPr/>
        </p:nvSpPr>
        <p:spPr>
          <a:xfrm>
            <a:off x="1589525" y="4314500"/>
            <a:ext cx="811200" cy="199200"/>
          </a:xfrm>
          <a:prstGeom prst="rect">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90"/>
          <p:cNvSpPr txBox="1"/>
          <p:nvPr/>
        </p:nvSpPr>
        <p:spPr>
          <a:xfrm>
            <a:off x="1852625" y="4468700"/>
            <a:ext cx="28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5"/>
                </a:solidFill>
                <a:latin typeface="Proxima Nova"/>
                <a:ea typeface="Proxima Nova"/>
                <a:cs typeface="Proxima Nova"/>
                <a:sym typeface="Proxima Nova"/>
              </a:rPr>
              <a:t>1</a:t>
            </a:r>
            <a:endParaRPr b="1">
              <a:solidFill>
                <a:schemeClr val="accent5"/>
              </a:solidFill>
              <a:latin typeface="Proxima Nova"/>
              <a:ea typeface="Proxima Nova"/>
              <a:cs typeface="Proxima Nova"/>
              <a:sym typeface="Proxima Nova"/>
            </a:endParaRPr>
          </a:p>
        </p:txBody>
      </p:sp>
      <p:sp>
        <p:nvSpPr>
          <p:cNvPr id="556" name="Google Shape;556;p90"/>
          <p:cNvSpPr txBox="1"/>
          <p:nvPr/>
        </p:nvSpPr>
        <p:spPr>
          <a:xfrm>
            <a:off x="5978875" y="3541425"/>
            <a:ext cx="28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5"/>
                </a:solidFill>
                <a:latin typeface="Proxima Nova"/>
                <a:ea typeface="Proxima Nova"/>
                <a:cs typeface="Proxima Nova"/>
                <a:sym typeface="Proxima Nova"/>
              </a:rPr>
              <a:t>2</a:t>
            </a:r>
            <a:endParaRPr b="1">
              <a:solidFill>
                <a:schemeClr val="accent5"/>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91"/>
          <p:cNvPicPr preferRelativeResize="0"/>
          <p:nvPr/>
        </p:nvPicPr>
        <p:blipFill>
          <a:blip r:embed="rId3">
            <a:alphaModFix/>
          </a:blip>
          <a:stretch>
            <a:fillRect/>
          </a:stretch>
        </p:blipFill>
        <p:spPr>
          <a:xfrm>
            <a:off x="997200" y="888325"/>
            <a:ext cx="7319951" cy="3892301"/>
          </a:xfrm>
          <a:prstGeom prst="rect">
            <a:avLst/>
          </a:prstGeom>
          <a:noFill/>
          <a:ln>
            <a:noFill/>
          </a:ln>
        </p:spPr>
      </p:pic>
      <p:sp>
        <p:nvSpPr>
          <p:cNvPr id="562" name="Google Shape;562;p91"/>
          <p:cNvSpPr/>
          <p:nvPr/>
        </p:nvSpPr>
        <p:spPr>
          <a:xfrm rot="-5400000">
            <a:off x="2375100" y="2198025"/>
            <a:ext cx="943500" cy="416100"/>
          </a:xfrm>
          <a:prstGeom prst="rightArrow">
            <a:avLst>
              <a:gd fmla="val 50000" name="adj1"/>
              <a:gd fmla="val 50000" name="adj2"/>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91"/>
          <p:cNvSpPr txBox="1"/>
          <p:nvPr>
            <p:ph idx="4294967295" type="title"/>
          </p:nvPr>
        </p:nvSpPr>
        <p:spPr>
          <a:xfrm>
            <a:off x="697050" y="358807"/>
            <a:ext cx="8484600" cy="497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LINK VALIDATOR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92"/>
          <p:cNvPicPr preferRelativeResize="0"/>
          <p:nvPr/>
        </p:nvPicPr>
        <p:blipFill>
          <a:blip r:embed="rId3">
            <a:alphaModFix/>
          </a:blip>
          <a:stretch>
            <a:fillRect/>
          </a:stretch>
        </p:blipFill>
        <p:spPr>
          <a:xfrm>
            <a:off x="1043388" y="809775"/>
            <a:ext cx="7686973" cy="3934651"/>
          </a:xfrm>
          <a:prstGeom prst="rect">
            <a:avLst/>
          </a:prstGeom>
          <a:noFill/>
          <a:ln>
            <a:noFill/>
          </a:ln>
        </p:spPr>
      </p:pic>
      <p:sp>
        <p:nvSpPr>
          <p:cNvPr id="569" name="Google Shape;569;p92"/>
          <p:cNvSpPr txBox="1"/>
          <p:nvPr>
            <p:ph idx="4294967295" type="title"/>
          </p:nvPr>
        </p:nvSpPr>
        <p:spPr>
          <a:xfrm>
            <a:off x="697050" y="358807"/>
            <a:ext cx="8484600" cy="497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LINK VALIDATOR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93"/>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fld id="{00000000-1234-1234-1234-123412341234}" type="slidenum">
              <a:rPr lang="en" sz="1100"/>
              <a:t>‹#›</a:t>
            </a:fld>
            <a:endParaRPr sz="1100"/>
          </a:p>
        </p:txBody>
      </p:sp>
      <p:sp>
        <p:nvSpPr>
          <p:cNvPr id="575" name="Google Shape;575;p93"/>
          <p:cNvSpPr txBox="1"/>
          <p:nvPr>
            <p:ph type="title"/>
          </p:nvPr>
        </p:nvSpPr>
        <p:spPr>
          <a:xfrm>
            <a:off x="628651" y="273839"/>
            <a:ext cx="73971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000"/>
              <a:t>TRY IT!</a:t>
            </a:r>
            <a:endParaRPr sz="3000"/>
          </a:p>
        </p:txBody>
      </p:sp>
      <p:sp>
        <p:nvSpPr>
          <p:cNvPr id="576" name="Google Shape;576;p93"/>
          <p:cNvSpPr txBox="1"/>
          <p:nvPr>
            <p:ph idx="1" type="body"/>
          </p:nvPr>
        </p:nvSpPr>
        <p:spPr>
          <a:xfrm>
            <a:off x="628651" y="1344127"/>
            <a:ext cx="7886700" cy="2468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solidFill>
                  <a:srgbClr val="262626"/>
                </a:solidFill>
              </a:rPr>
              <a:t>Go to your settings and validate links in your course.</a:t>
            </a:r>
            <a:endParaRPr>
              <a:solidFill>
                <a:srgbClr val="262626"/>
              </a:solidFill>
            </a:endParaRPr>
          </a:p>
          <a:p>
            <a:pPr indent="0" lvl="0" marL="0" rtl="0" algn="l">
              <a:spcBef>
                <a:spcPts val="800"/>
              </a:spcBef>
              <a:spcAft>
                <a:spcPts val="0"/>
              </a:spcAft>
              <a:buNone/>
            </a:pPr>
            <a:r>
              <a:t/>
            </a:r>
            <a:endParaRPr/>
          </a:p>
        </p:txBody>
      </p:sp>
      <p:pic>
        <p:nvPicPr>
          <p:cNvPr descr="This 5 minute timer quietly counts down until it reaches the end, then sounds with an alerting noise. Enjoy the public domain nature scenes in the background!" id="577" name="Google Shape;577;p93" title="5 Minute Timer with Scenic Nature">
            <a:hlinkClick r:id="rId3"/>
          </p:cNvPr>
          <p:cNvPicPr preferRelativeResize="0"/>
          <p:nvPr/>
        </p:nvPicPr>
        <p:blipFill>
          <a:blip r:embed="rId4">
            <a:alphaModFix/>
          </a:blip>
          <a:stretch>
            <a:fillRect/>
          </a:stretch>
        </p:blipFill>
        <p:spPr>
          <a:xfrm>
            <a:off x="2681800" y="2154650"/>
            <a:ext cx="3290800" cy="2468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id="582" name="Google Shape;582;p94"/>
          <p:cNvPicPr preferRelativeResize="0"/>
          <p:nvPr/>
        </p:nvPicPr>
        <p:blipFill rotWithShape="1">
          <a:blip r:embed="rId3">
            <a:alphaModFix/>
          </a:blip>
          <a:srcRect b="0" l="7121" r="1228" t="0"/>
          <a:stretch/>
        </p:blipFill>
        <p:spPr>
          <a:xfrm>
            <a:off x="4466850" y="1541025"/>
            <a:ext cx="4478049" cy="2214372"/>
          </a:xfrm>
          <a:prstGeom prst="rect">
            <a:avLst/>
          </a:prstGeom>
          <a:noFill/>
          <a:ln>
            <a:noFill/>
          </a:ln>
        </p:spPr>
      </p:pic>
      <p:sp>
        <p:nvSpPr>
          <p:cNvPr id="583" name="Google Shape;583;p94"/>
          <p:cNvSpPr txBox="1"/>
          <p:nvPr>
            <p:ph idx="1" type="body"/>
          </p:nvPr>
        </p:nvSpPr>
        <p:spPr>
          <a:xfrm>
            <a:off x="689550" y="1371450"/>
            <a:ext cx="3659100" cy="24006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1400"/>
              <a:t>The </a:t>
            </a:r>
            <a:r>
              <a:rPr b="1" lang="en" sz="1400"/>
              <a:t>Immersive Reader</a:t>
            </a:r>
            <a:r>
              <a:rPr b="1" lang="en" sz="1400"/>
              <a:t> </a:t>
            </a:r>
            <a:r>
              <a:rPr lang="en" sz="1400">
                <a:solidFill>
                  <a:srgbClr val="3C3C3C"/>
                </a:solidFill>
                <a:highlight>
                  <a:srgbClr val="FFFFFF"/>
                </a:highlight>
              </a:rPr>
              <a:t>is a free tool that implements proven techniques to improve reading and writing for people, regardless of their age or ability. </a:t>
            </a:r>
            <a:endParaRPr sz="1400">
              <a:solidFill>
                <a:srgbClr val="3C3C3C"/>
              </a:solidFill>
              <a:highlight>
                <a:srgbClr val="FFFFFF"/>
              </a:highlight>
            </a:endParaRPr>
          </a:p>
          <a:p>
            <a:pPr indent="-317500" lvl="0" marL="457200" rtl="0" algn="l">
              <a:spcBef>
                <a:spcPts val="800"/>
              </a:spcBef>
              <a:spcAft>
                <a:spcPts val="0"/>
              </a:spcAft>
              <a:buClr>
                <a:srgbClr val="3C3C3C"/>
              </a:buClr>
              <a:buSzPts val="1400"/>
              <a:buFont typeface="Proxima Nova"/>
              <a:buChar char="•"/>
            </a:pPr>
            <a:r>
              <a:rPr lang="en" sz="1400">
                <a:solidFill>
                  <a:srgbClr val="3C3C3C"/>
                </a:solidFill>
                <a:highlight>
                  <a:srgbClr val="FFFFFF"/>
                </a:highlight>
              </a:rPr>
              <a:t>improve reading comprehension and increase fluency for English language learners. </a:t>
            </a:r>
            <a:endParaRPr sz="1400">
              <a:solidFill>
                <a:srgbClr val="3C3C3C"/>
              </a:solidFill>
              <a:highlight>
                <a:srgbClr val="FFFFFF"/>
              </a:highlight>
            </a:endParaRPr>
          </a:p>
          <a:p>
            <a:pPr indent="-317500" lvl="0" marL="457200" rtl="0" algn="l">
              <a:spcBef>
                <a:spcPts val="0"/>
              </a:spcBef>
              <a:spcAft>
                <a:spcPts val="0"/>
              </a:spcAft>
              <a:buClr>
                <a:srgbClr val="3C3C3C"/>
              </a:buClr>
              <a:buSzPts val="1400"/>
              <a:buFont typeface="Proxima Nova"/>
              <a:buChar char="•"/>
            </a:pPr>
            <a:r>
              <a:rPr lang="en" sz="1400">
                <a:solidFill>
                  <a:srgbClr val="3C3C3C"/>
                </a:solidFill>
                <a:highlight>
                  <a:srgbClr val="FFFFFF"/>
                </a:highlight>
              </a:rPr>
              <a:t>help build confidence for emerging readers learning to read at higher levels, and offer text decoding solutions for learners with learning differences such as dyslexia.</a:t>
            </a:r>
            <a:endParaRPr sz="1400">
              <a:solidFill>
                <a:srgbClr val="3C3C3C"/>
              </a:solidFill>
              <a:highlight>
                <a:srgbClr val="FFFFFF"/>
              </a:highlight>
            </a:endParaRPr>
          </a:p>
          <a:p>
            <a:pPr indent="0" lvl="0" marL="0" rtl="0" algn="l">
              <a:spcBef>
                <a:spcPts val="800"/>
              </a:spcBef>
              <a:spcAft>
                <a:spcPts val="0"/>
              </a:spcAft>
              <a:buNone/>
            </a:pPr>
            <a:r>
              <a:t/>
            </a:r>
            <a:endParaRPr sz="1400">
              <a:solidFill>
                <a:srgbClr val="3C3C3C"/>
              </a:solidFill>
              <a:highlight>
                <a:srgbClr val="FFFFFF"/>
              </a:highlight>
            </a:endParaRPr>
          </a:p>
          <a:p>
            <a:pPr indent="0" lvl="0" marL="0" rtl="0" algn="l">
              <a:lnSpc>
                <a:spcPct val="115000"/>
              </a:lnSpc>
              <a:spcBef>
                <a:spcPts val="0"/>
              </a:spcBef>
              <a:spcAft>
                <a:spcPts val="0"/>
              </a:spcAft>
              <a:buNone/>
            </a:pPr>
            <a:r>
              <a:rPr b="1" lang="en" sz="1200">
                <a:solidFill>
                  <a:schemeClr val="accent5"/>
                </a:solidFill>
              </a:rPr>
              <a:t>*Must be turned on at the account level.</a:t>
            </a:r>
            <a:endParaRPr b="1" sz="1200">
              <a:solidFill>
                <a:schemeClr val="accent5"/>
              </a:solidFill>
            </a:endParaRPr>
          </a:p>
          <a:p>
            <a:pPr indent="0" lvl="0" marL="0" rtl="0" algn="l">
              <a:spcBef>
                <a:spcPts val="800"/>
              </a:spcBef>
              <a:spcAft>
                <a:spcPts val="0"/>
              </a:spcAft>
              <a:buNone/>
            </a:pPr>
            <a:r>
              <a:t/>
            </a:r>
            <a:endParaRPr sz="1400"/>
          </a:p>
        </p:txBody>
      </p:sp>
      <p:sp>
        <p:nvSpPr>
          <p:cNvPr id="584" name="Google Shape;584;p94"/>
          <p:cNvSpPr txBox="1"/>
          <p:nvPr>
            <p:ph idx="4294967295" type="title"/>
          </p:nvPr>
        </p:nvSpPr>
        <p:spPr>
          <a:xfrm>
            <a:off x="689550" y="523757"/>
            <a:ext cx="8484600" cy="497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IMMERSIVE READER</a:t>
            </a:r>
            <a:endParaRPr/>
          </a:p>
        </p:txBody>
      </p:sp>
      <p:sp>
        <p:nvSpPr>
          <p:cNvPr id="585" name="Google Shape;585;p94"/>
          <p:cNvSpPr/>
          <p:nvPr/>
        </p:nvSpPr>
        <p:spPr>
          <a:xfrm rot="5400000">
            <a:off x="8090175" y="1019700"/>
            <a:ext cx="989700" cy="457500"/>
          </a:xfrm>
          <a:prstGeom prst="rightArrow">
            <a:avLst>
              <a:gd fmla="val 50000" name="adj1"/>
              <a:gd fmla="val 50000" name="adj2"/>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95"/>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300"/>
              <a:t>IMMERSIVE READER</a:t>
            </a:r>
            <a:endParaRPr/>
          </a:p>
        </p:txBody>
      </p:sp>
      <p:pic>
        <p:nvPicPr>
          <p:cNvPr id="591" name="Google Shape;591;p95"/>
          <p:cNvPicPr preferRelativeResize="0"/>
          <p:nvPr/>
        </p:nvPicPr>
        <p:blipFill rotWithShape="1">
          <a:blip r:embed="rId3">
            <a:alphaModFix/>
          </a:blip>
          <a:srcRect b="0" l="0" r="2219" t="0"/>
          <a:stretch/>
        </p:blipFill>
        <p:spPr>
          <a:xfrm>
            <a:off x="316425" y="1268050"/>
            <a:ext cx="4019975" cy="2207052"/>
          </a:xfrm>
          <a:prstGeom prst="rect">
            <a:avLst/>
          </a:prstGeom>
          <a:noFill/>
          <a:ln>
            <a:noFill/>
          </a:ln>
        </p:spPr>
      </p:pic>
      <p:pic>
        <p:nvPicPr>
          <p:cNvPr id="592" name="Google Shape;592;p95"/>
          <p:cNvPicPr preferRelativeResize="0"/>
          <p:nvPr/>
        </p:nvPicPr>
        <p:blipFill rotWithShape="1">
          <a:blip r:embed="rId4">
            <a:alphaModFix/>
          </a:blip>
          <a:srcRect b="0" l="2007" r="1940" t="0"/>
          <a:stretch/>
        </p:blipFill>
        <p:spPr>
          <a:xfrm>
            <a:off x="4572000" y="1314126"/>
            <a:ext cx="4322273" cy="2296249"/>
          </a:xfrm>
          <a:prstGeom prst="rect">
            <a:avLst/>
          </a:prstGeom>
          <a:noFill/>
          <a:ln>
            <a:noFill/>
          </a:ln>
        </p:spPr>
      </p:pic>
      <p:sp>
        <p:nvSpPr>
          <p:cNvPr id="593" name="Google Shape;593;p95"/>
          <p:cNvSpPr txBox="1"/>
          <p:nvPr/>
        </p:nvSpPr>
        <p:spPr>
          <a:xfrm>
            <a:off x="1657450" y="3547075"/>
            <a:ext cx="49182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3C3C3C"/>
              </a:buClr>
              <a:buSzPts val="1400"/>
              <a:buFont typeface="Proxima Nova"/>
              <a:buChar char="•"/>
            </a:pPr>
            <a:r>
              <a:rPr lang="en">
                <a:solidFill>
                  <a:srgbClr val="3C3C3C"/>
                </a:solidFill>
                <a:highlight>
                  <a:srgbClr val="FFFFFF"/>
                </a:highlight>
                <a:latin typeface="Proxima Nova"/>
                <a:ea typeface="Proxima Nova"/>
                <a:cs typeface="Proxima Nova"/>
                <a:sym typeface="Proxima Nova"/>
              </a:rPr>
              <a:t>Change font size, text spacing, and background color.</a:t>
            </a:r>
            <a:endParaRPr>
              <a:solidFill>
                <a:srgbClr val="3C3C3C"/>
              </a:solidFill>
              <a:highlight>
                <a:srgbClr val="FFFFFF"/>
              </a:highlight>
              <a:latin typeface="Proxima Nova"/>
              <a:ea typeface="Proxima Nova"/>
              <a:cs typeface="Proxima Nova"/>
              <a:sym typeface="Proxima Nova"/>
            </a:endParaRPr>
          </a:p>
          <a:p>
            <a:pPr indent="-317500" lvl="0" marL="457200" rtl="0" algn="l">
              <a:spcBef>
                <a:spcPts val="0"/>
              </a:spcBef>
              <a:spcAft>
                <a:spcPts val="0"/>
              </a:spcAft>
              <a:buClr>
                <a:srgbClr val="3C3C3C"/>
              </a:buClr>
              <a:buSzPts val="1400"/>
              <a:buFont typeface="Proxima Nova"/>
              <a:buChar char="•"/>
            </a:pPr>
            <a:r>
              <a:rPr lang="en">
                <a:solidFill>
                  <a:srgbClr val="3C3C3C"/>
                </a:solidFill>
                <a:highlight>
                  <a:srgbClr val="FFFFFF"/>
                </a:highlight>
                <a:latin typeface="Proxima Nova"/>
                <a:ea typeface="Proxima Nova"/>
                <a:cs typeface="Proxima Nova"/>
                <a:sym typeface="Proxima Nova"/>
              </a:rPr>
              <a:t>Split up words into syllables.</a:t>
            </a:r>
            <a:endParaRPr>
              <a:solidFill>
                <a:srgbClr val="3C3C3C"/>
              </a:solidFill>
              <a:highlight>
                <a:srgbClr val="FFFFFF"/>
              </a:highlight>
              <a:latin typeface="Proxima Nova"/>
              <a:ea typeface="Proxima Nova"/>
              <a:cs typeface="Proxima Nova"/>
              <a:sym typeface="Proxima Nova"/>
            </a:endParaRPr>
          </a:p>
          <a:p>
            <a:pPr indent="-317500" lvl="0" marL="457200" rtl="0" algn="l">
              <a:spcBef>
                <a:spcPts val="0"/>
              </a:spcBef>
              <a:spcAft>
                <a:spcPts val="0"/>
              </a:spcAft>
              <a:buClr>
                <a:srgbClr val="3C3C3C"/>
              </a:buClr>
              <a:buSzPts val="1400"/>
              <a:buFont typeface="Proxima Nova"/>
              <a:buChar char="•"/>
            </a:pPr>
            <a:r>
              <a:rPr lang="en">
                <a:solidFill>
                  <a:srgbClr val="3C3C3C"/>
                </a:solidFill>
                <a:highlight>
                  <a:srgbClr val="FFFFFF"/>
                </a:highlight>
                <a:latin typeface="Proxima Nova"/>
                <a:ea typeface="Proxima Nova"/>
                <a:cs typeface="Proxima Nova"/>
                <a:sym typeface="Proxima Nova"/>
              </a:rPr>
              <a:t>Highlight verbs, nouns, adjectives and sub-clauses.</a:t>
            </a:r>
            <a:endParaRPr>
              <a:solidFill>
                <a:srgbClr val="3C3C3C"/>
              </a:solidFill>
              <a:highlight>
                <a:srgbClr val="FFFFFF"/>
              </a:highlight>
              <a:latin typeface="Proxima Nova"/>
              <a:ea typeface="Proxima Nova"/>
              <a:cs typeface="Proxima Nova"/>
              <a:sym typeface="Proxima Nova"/>
            </a:endParaRPr>
          </a:p>
          <a:p>
            <a:pPr indent="-317500" lvl="0" marL="457200" rtl="0" algn="l">
              <a:spcBef>
                <a:spcPts val="0"/>
              </a:spcBef>
              <a:spcAft>
                <a:spcPts val="0"/>
              </a:spcAft>
              <a:buClr>
                <a:srgbClr val="3C3C3C"/>
              </a:buClr>
              <a:buSzPts val="1400"/>
              <a:buFont typeface="Proxima Nova"/>
              <a:buChar char="•"/>
            </a:pPr>
            <a:r>
              <a:rPr lang="en">
                <a:solidFill>
                  <a:srgbClr val="3C3C3C"/>
                </a:solidFill>
                <a:highlight>
                  <a:srgbClr val="FFFFFF"/>
                </a:highlight>
                <a:latin typeface="Proxima Nova"/>
                <a:ea typeface="Proxima Nova"/>
                <a:cs typeface="Proxima Nova"/>
                <a:sym typeface="Proxima Nova"/>
              </a:rPr>
              <a:t>Read out text aloud, and change the speed of reading.</a:t>
            </a:r>
            <a:endParaRPr>
              <a:solidFill>
                <a:srgbClr val="3C3C3C"/>
              </a:solidFill>
              <a:highlight>
                <a:srgbClr val="FFFFFF"/>
              </a:highlight>
              <a:latin typeface="Proxima Nova"/>
              <a:ea typeface="Proxima Nova"/>
              <a:cs typeface="Proxima Nova"/>
              <a:sym typeface="Proxima Nova"/>
            </a:endParaRPr>
          </a:p>
          <a:p>
            <a:pPr indent="-317500" lvl="0" marL="457200" rtl="0" algn="l">
              <a:spcBef>
                <a:spcPts val="0"/>
              </a:spcBef>
              <a:spcAft>
                <a:spcPts val="0"/>
              </a:spcAft>
              <a:buClr>
                <a:srgbClr val="3C3C3C"/>
              </a:buClr>
              <a:buSzPts val="1400"/>
              <a:buFont typeface="Proxima Nova"/>
              <a:buChar char="•"/>
            </a:pPr>
            <a:r>
              <a:rPr lang="en">
                <a:solidFill>
                  <a:srgbClr val="3C3C3C"/>
                </a:solidFill>
                <a:highlight>
                  <a:srgbClr val="FFFFFF"/>
                </a:highlight>
                <a:latin typeface="Proxima Nova"/>
                <a:ea typeface="Proxima Nova"/>
                <a:cs typeface="Proxima Nova"/>
                <a:sym typeface="Proxima Nova"/>
              </a:rPr>
              <a:t>Picture dictionary</a:t>
            </a:r>
            <a:endParaRPr sz="11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96"/>
          <p:cNvSpPr txBox="1"/>
          <p:nvPr>
            <p:ph type="title"/>
          </p:nvPr>
        </p:nvSpPr>
        <p:spPr>
          <a:xfrm>
            <a:off x="1095300" y="1830600"/>
            <a:ext cx="6953400" cy="14823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TIPS FOR ACCESSIBLE CONTENT PAGES IN CANVAS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70"/>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900"/>
              <a:buFont typeface="Arial"/>
              <a:buNone/>
            </a:pPr>
            <a:fld id="{00000000-1234-1234-1234-123412341234}" type="slidenum">
              <a:rPr lang="en"/>
              <a:t>‹#›</a:t>
            </a:fld>
            <a:endParaRPr/>
          </a:p>
        </p:txBody>
      </p:sp>
      <p:sp>
        <p:nvSpPr>
          <p:cNvPr id="404" name="Google Shape;404;p70"/>
          <p:cNvSpPr txBox="1"/>
          <p:nvPr>
            <p:ph type="title"/>
          </p:nvPr>
        </p:nvSpPr>
        <p:spPr>
          <a:xfrm>
            <a:off x="628650" y="13849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000"/>
              <a:t>AGENDA</a:t>
            </a:r>
            <a:endParaRPr sz="3000"/>
          </a:p>
        </p:txBody>
      </p:sp>
      <p:sp>
        <p:nvSpPr>
          <p:cNvPr id="405" name="Google Shape;405;p70"/>
          <p:cNvSpPr txBox="1"/>
          <p:nvPr>
            <p:ph idx="1" type="body"/>
          </p:nvPr>
        </p:nvSpPr>
        <p:spPr>
          <a:xfrm>
            <a:off x="530200" y="996700"/>
            <a:ext cx="6988200" cy="3845700"/>
          </a:xfrm>
          <a:prstGeom prst="rect">
            <a:avLst/>
          </a:prstGeom>
        </p:spPr>
        <p:txBody>
          <a:bodyPr anchorCtr="0" anchor="t" bIns="34275" lIns="68575" spcFirstLastPara="1" rIns="68575" wrap="square" tIns="34275">
            <a:noAutofit/>
          </a:bodyPr>
          <a:lstStyle/>
          <a:p>
            <a:pPr indent="-311785" lvl="0" marL="457200" rtl="0" algn="l">
              <a:lnSpc>
                <a:spcPct val="140000"/>
              </a:lnSpc>
              <a:spcBef>
                <a:spcPts val="0"/>
              </a:spcBef>
              <a:spcAft>
                <a:spcPts val="0"/>
              </a:spcAft>
              <a:buClr>
                <a:srgbClr val="595959"/>
              </a:buClr>
              <a:buSzPts val="1310"/>
              <a:buFont typeface="Proxima Nova"/>
              <a:buChar char="●"/>
            </a:pPr>
            <a:r>
              <a:rPr lang="en" sz="1310">
                <a:solidFill>
                  <a:srgbClr val="595959"/>
                </a:solidFill>
              </a:rPr>
              <a:t>Understand what Web Accessibility means and why it matters</a:t>
            </a:r>
            <a:endParaRPr sz="1310">
              <a:solidFill>
                <a:srgbClr val="595959"/>
              </a:solidFill>
            </a:endParaRPr>
          </a:p>
          <a:p>
            <a:pPr indent="-311785" lvl="0" marL="457200" rtl="0" algn="l">
              <a:lnSpc>
                <a:spcPct val="140000"/>
              </a:lnSpc>
              <a:spcBef>
                <a:spcPts val="0"/>
              </a:spcBef>
              <a:spcAft>
                <a:spcPts val="0"/>
              </a:spcAft>
              <a:buClr>
                <a:srgbClr val="595959"/>
              </a:buClr>
              <a:buSzPts val="1310"/>
              <a:buFont typeface="Proxima Nova"/>
              <a:buChar char="●"/>
            </a:pPr>
            <a:r>
              <a:rPr lang="en" sz="1310">
                <a:solidFill>
                  <a:srgbClr val="595959"/>
                </a:solidFill>
              </a:rPr>
              <a:t>Examine accessibility frameworks </a:t>
            </a:r>
            <a:endParaRPr sz="1310">
              <a:solidFill>
                <a:srgbClr val="595959"/>
              </a:solidFill>
            </a:endParaRPr>
          </a:p>
          <a:p>
            <a:pPr indent="-311785" lvl="0" marL="457200" rtl="0" algn="l">
              <a:lnSpc>
                <a:spcPct val="140000"/>
              </a:lnSpc>
              <a:spcBef>
                <a:spcPts val="0"/>
              </a:spcBef>
              <a:spcAft>
                <a:spcPts val="0"/>
              </a:spcAft>
              <a:buClr>
                <a:srgbClr val="595959"/>
              </a:buClr>
              <a:buSzPts val="1310"/>
              <a:buFont typeface="Proxima Nova"/>
              <a:buChar char="●"/>
            </a:pPr>
            <a:r>
              <a:rPr lang="en" sz="1310">
                <a:solidFill>
                  <a:srgbClr val="595959"/>
                </a:solidFill>
              </a:rPr>
              <a:t>Review 5 accessibility best practices </a:t>
            </a:r>
            <a:endParaRPr sz="1310">
              <a:solidFill>
                <a:srgbClr val="595959"/>
              </a:solidFill>
            </a:endParaRPr>
          </a:p>
          <a:p>
            <a:pPr indent="-311785" lvl="0" marL="457200" rtl="0" algn="l">
              <a:lnSpc>
                <a:spcPct val="140000"/>
              </a:lnSpc>
              <a:spcBef>
                <a:spcPts val="0"/>
              </a:spcBef>
              <a:spcAft>
                <a:spcPts val="0"/>
              </a:spcAft>
              <a:buClr>
                <a:srgbClr val="595959"/>
              </a:buClr>
              <a:buSzPts val="1310"/>
              <a:buFont typeface="Proxima Nova"/>
              <a:buChar char="●"/>
            </a:pPr>
            <a:r>
              <a:rPr lang="en" sz="1310">
                <a:solidFill>
                  <a:srgbClr val="595959"/>
                </a:solidFill>
              </a:rPr>
              <a:t>Learn about Canvas’ built in accessibility features:</a:t>
            </a:r>
            <a:endParaRPr sz="1310">
              <a:solidFill>
                <a:srgbClr val="595959"/>
              </a:solidFill>
            </a:endParaRPr>
          </a:p>
          <a:p>
            <a:pPr indent="-311785" lvl="1" marL="914400" rtl="0" algn="l">
              <a:lnSpc>
                <a:spcPct val="140000"/>
              </a:lnSpc>
              <a:spcBef>
                <a:spcPts val="0"/>
              </a:spcBef>
              <a:spcAft>
                <a:spcPts val="0"/>
              </a:spcAft>
              <a:buClr>
                <a:srgbClr val="595959"/>
              </a:buClr>
              <a:buSzPts val="1310"/>
              <a:buFont typeface="Proxima Nova"/>
              <a:buChar char="○"/>
            </a:pPr>
            <a:r>
              <a:rPr lang="en" sz="1310">
                <a:solidFill>
                  <a:srgbClr val="595959"/>
                </a:solidFill>
              </a:rPr>
              <a:t>Accessibility Checker</a:t>
            </a:r>
            <a:endParaRPr sz="1310">
              <a:solidFill>
                <a:srgbClr val="595959"/>
              </a:solidFill>
            </a:endParaRPr>
          </a:p>
          <a:p>
            <a:pPr indent="-311785" lvl="1" marL="914400" rtl="0" algn="l">
              <a:lnSpc>
                <a:spcPct val="140000"/>
              </a:lnSpc>
              <a:spcBef>
                <a:spcPts val="0"/>
              </a:spcBef>
              <a:spcAft>
                <a:spcPts val="0"/>
              </a:spcAft>
              <a:buClr>
                <a:srgbClr val="595959"/>
              </a:buClr>
              <a:buSzPts val="1310"/>
              <a:buFont typeface="Proxima Nova"/>
              <a:buChar char="○"/>
            </a:pPr>
            <a:r>
              <a:rPr lang="en" sz="1310">
                <a:solidFill>
                  <a:srgbClr val="595959"/>
                </a:solidFill>
              </a:rPr>
              <a:t>Link Validator</a:t>
            </a:r>
            <a:endParaRPr sz="1310">
              <a:solidFill>
                <a:srgbClr val="595959"/>
              </a:solidFill>
            </a:endParaRPr>
          </a:p>
          <a:p>
            <a:pPr indent="-311785" lvl="1" marL="914400" rtl="0" algn="l">
              <a:lnSpc>
                <a:spcPct val="140000"/>
              </a:lnSpc>
              <a:spcBef>
                <a:spcPts val="0"/>
              </a:spcBef>
              <a:spcAft>
                <a:spcPts val="0"/>
              </a:spcAft>
              <a:buClr>
                <a:srgbClr val="595959"/>
              </a:buClr>
              <a:buSzPts val="1310"/>
              <a:buFont typeface="Proxima Nova"/>
              <a:buChar char="○"/>
            </a:pPr>
            <a:r>
              <a:rPr lang="en" sz="1310">
                <a:solidFill>
                  <a:srgbClr val="595959"/>
                </a:solidFill>
              </a:rPr>
              <a:t>Immersive Reader</a:t>
            </a:r>
            <a:endParaRPr sz="1310">
              <a:solidFill>
                <a:srgbClr val="595959"/>
              </a:solidFill>
            </a:endParaRPr>
          </a:p>
          <a:p>
            <a:pPr indent="-311785" lvl="0" marL="457200" rtl="0" algn="l">
              <a:lnSpc>
                <a:spcPct val="140000"/>
              </a:lnSpc>
              <a:spcBef>
                <a:spcPts val="0"/>
              </a:spcBef>
              <a:spcAft>
                <a:spcPts val="0"/>
              </a:spcAft>
              <a:buClr>
                <a:srgbClr val="595959"/>
              </a:buClr>
              <a:buSzPts val="1310"/>
              <a:buFont typeface="Proxima Nova"/>
              <a:buChar char="●"/>
            </a:pPr>
            <a:r>
              <a:rPr lang="en" sz="1310">
                <a:solidFill>
                  <a:srgbClr val="595959"/>
                </a:solidFill>
              </a:rPr>
              <a:t>Explore tips for designing: </a:t>
            </a:r>
            <a:endParaRPr sz="1310">
              <a:solidFill>
                <a:srgbClr val="595959"/>
              </a:solidFill>
            </a:endParaRPr>
          </a:p>
          <a:p>
            <a:pPr indent="-311785" lvl="1" marL="914400" rtl="0" algn="l">
              <a:lnSpc>
                <a:spcPct val="140000"/>
              </a:lnSpc>
              <a:spcBef>
                <a:spcPts val="0"/>
              </a:spcBef>
              <a:spcAft>
                <a:spcPts val="0"/>
              </a:spcAft>
              <a:buClr>
                <a:srgbClr val="595959"/>
              </a:buClr>
              <a:buSzPts val="1310"/>
              <a:buFont typeface="Proxima Nova"/>
              <a:buChar char="○"/>
            </a:pPr>
            <a:r>
              <a:rPr lang="en" sz="1310">
                <a:solidFill>
                  <a:srgbClr val="595959"/>
                </a:solidFill>
              </a:rPr>
              <a:t>Pages</a:t>
            </a:r>
            <a:endParaRPr sz="1310">
              <a:solidFill>
                <a:srgbClr val="595959"/>
              </a:solidFill>
            </a:endParaRPr>
          </a:p>
          <a:p>
            <a:pPr indent="-311785" lvl="1" marL="914400" rtl="0" algn="l">
              <a:lnSpc>
                <a:spcPct val="140000"/>
              </a:lnSpc>
              <a:spcBef>
                <a:spcPts val="0"/>
              </a:spcBef>
              <a:spcAft>
                <a:spcPts val="0"/>
              </a:spcAft>
              <a:buClr>
                <a:srgbClr val="595959"/>
              </a:buClr>
              <a:buSzPts val="1310"/>
              <a:buFont typeface="Proxima Nova"/>
              <a:buChar char="○"/>
            </a:pPr>
            <a:r>
              <a:rPr lang="en" sz="1310">
                <a:solidFill>
                  <a:srgbClr val="595959"/>
                </a:solidFill>
              </a:rPr>
              <a:t>Assignments</a:t>
            </a:r>
            <a:endParaRPr sz="1310">
              <a:solidFill>
                <a:srgbClr val="595959"/>
              </a:solidFill>
            </a:endParaRPr>
          </a:p>
          <a:p>
            <a:pPr indent="-311785" lvl="1" marL="914400" rtl="0" algn="l">
              <a:lnSpc>
                <a:spcPct val="140000"/>
              </a:lnSpc>
              <a:spcBef>
                <a:spcPts val="0"/>
              </a:spcBef>
              <a:spcAft>
                <a:spcPts val="0"/>
              </a:spcAft>
              <a:buClr>
                <a:srgbClr val="595959"/>
              </a:buClr>
              <a:buSzPts val="1310"/>
              <a:buFont typeface="Proxima Nova"/>
              <a:buChar char="○"/>
            </a:pPr>
            <a:r>
              <a:rPr lang="en" sz="1310">
                <a:solidFill>
                  <a:srgbClr val="595959"/>
                </a:solidFill>
              </a:rPr>
              <a:t>Discussions </a:t>
            </a:r>
            <a:endParaRPr sz="1310">
              <a:solidFill>
                <a:srgbClr val="595959"/>
              </a:solidFill>
            </a:endParaRPr>
          </a:p>
          <a:p>
            <a:pPr indent="-311785" lvl="1" marL="914400" rtl="0" algn="l">
              <a:lnSpc>
                <a:spcPct val="140000"/>
              </a:lnSpc>
              <a:spcBef>
                <a:spcPts val="0"/>
              </a:spcBef>
              <a:spcAft>
                <a:spcPts val="0"/>
              </a:spcAft>
              <a:buClr>
                <a:srgbClr val="595959"/>
              </a:buClr>
              <a:buSzPts val="1310"/>
              <a:buChar char="○"/>
            </a:pPr>
            <a:r>
              <a:rPr lang="en" sz="1310">
                <a:solidFill>
                  <a:srgbClr val="595959"/>
                </a:solidFill>
              </a:rPr>
              <a:t>Quizzes</a:t>
            </a:r>
            <a:endParaRPr sz="1310">
              <a:solidFill>
                <a:srgbClr val="595959"/>
              </a:solidFill>
            </a:endParaRPr>
          </a:p>
          <a:p>
            <a:pPr indent="-299085" lvl="0" marL="457200" rtl="0" algn="l">
              <a:lnSpc>
                <a:spcPct val="140000"/>
              </a:lnSpc>
              <a:spcBef>
                <a:spcPts val="0"/>
              </a:spcBef>
              <a:spcAft>
                <a:spcPts val="0"/>
              </a:spcAft>
              <a:buClr>
                <a:srgbClr val="595959"/>
              </a:buClr>
              <a:buSzPts val="1110"/>
              <a:buFont typeface="Proxima Nova"/>
              <a:buChar char="●"/>
            </a:pPr>
            <a:r>
              <a:rPr lang="en" sz="1310">
                <a:solidFill>
                  <a:srgbClr val="434343"/>
                </a:solidFill>
              </a:rPr>
              <a:t>Complete the accessibility course standards</a:t>
            </a:r>
            <a:r>
              <a:rPr lang="en" sz="1125">
                <a:solidFill>
                  <a:srgbClr val="434343"/>
                </a:solidFill>
              </a:rPr>
              <a:t> </a:t>
            </a:r>
            <a:r>
              <a:rPr lang="en" sz="1310">
                <a:solidFill>
                  <a:srgbClr val="434343"/>
                </a:solidFill>
              </a:rPr>
              <a:t>section</a:t>
            </a:r>
            <a:r>
              <a:rPr lang="en" sz="1125">
                <a:solidFill>
                  <a:srgbClr val="434343"/>
                </a:solidFill>
              </a:rPr>
              <a:t> </a:t>
            </a:r>
            <a:r>
              <a:rPr lang="en" sz="1310">
                <a:solidFill>
                  <a:srgbClr val="434343"/>
                </a:solidFill>
              </a:rPr>
              <a:t>of your Curriculum Strategy Plan </a:t>
            </a:r>
            <a:endParaRPr sz="1495"/>
          </a:p>
        </p:txBody>
      </p:sp>
      <p:pic>
        <p:nvPicPr>
          <p:cNvPr id="406" name="Google Shape;406;p70"/>
          <p:cNvPicPr preferRelativeResize="0"/>
          <p:nvPr/>
        </p:nvPicPr>
        <p:blipFill>
          <a:blip r:embed="rId3">
            <a:alphaModFix/>
          </a:blip>
          <a:stretch>
            <a:fillRect/>
          </a:stretch>
        </p:blipFill>
        <p:spPr>
          <a:xfrm>
            <a:off x="9558350" y="1671875"/>
            <a:ext cx="1799750" cy="1799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97"/>
          <p:cNvPicPr preferRelativeResize="0"/>
          <p:nvPr/>
        </p:nvPicPr>
        <p:blipFill>
          <a:blip r:embed="rId3">
            <a:alphaModFix/>
          </a:blip>
          <a:stretch>
            <a:fillRect/>
          </a:stretch>
        </p:blipFill>
        <p:spPr>
          <a:xfrm>
            <a:off x="2754650" y="496725"/>
            <a:ext cx="6173651" cy="4150050"/>
          </a:xfrm>
          <a:prstGeom prst="rect">
            <a:avLst/>
          </a:prstGeom>
          <a:noFill/>
          <a:ln>
            <a:noFill/>
          </a:ln>
        </p:spPr>
      </p:pic>
      <p:sp>
        <p:nvSpPr>
          <p:cNvPr id="604" name="Google Shape;604;p97"/>
          <p:cNvSpPr txBox="1"/>
          <p:nvPr>
            <p:ph type="title"/>
          </p:nvPr>
        </p:nvSpPr>
        <p:spPr>
          <a:xfrm>
            <a:off x="340250" y="225775"/>
            <a:ext cx="21261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sz="4000"/>
          </a:p>
          <a:p>
            <a:pPr indent="0" lvl="0" marL="0" rtl="0" algn="l">
              <a:spcBef>
                <a:spcPts val="0"/>
              </a:spcBef>
              <a:spcAft>
                <a:spcPts val="0"/>
              </a:spcAft>
              <a:buNone/>
            </a:pPr>
            <a:r>
              <a:rPr lang="en" sz="3500"/>
              <a:t>SAMPLE: PAGE</a:t>
            </a:r>
            <a:endParaRPr sz="3500"/>
          </a:p>
        </p:txBody>
      </p:sp>
      <p:sp>
        <p:nvSpPr>
          <p:cNvPr id="605" name="Google Shape;605;p97"/>
          <p:cNvSpPr txBox="1"/>
          <p:nvPr/>
        </p:nvSpPr>
        <p:spPr>
          <a:xfrm>
            <a:off x="244100" y="1796650"/>
            <a:ext cx="33078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a:solidFill>
                  <a:schemeClr val="dk1"/>
                </a:solidFill>
                <a:latin typeface="Proxima Nova"/>
                <a:ea typeface="Proxima Nova"/>
                <a:cs typeface="Proxima Nova"/>
                <a:sym typeface="Proxima Nova"/>
              </a:rPr>
              <a:t>UDL Connections</a:t>
            </a:r>
            <a:endParaRPr b="1" i="1">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
                <a:solidFill>
                  <a:srgbClr val="2D3B45"/>
                </a:solidFill>
                <a:highlight>
                  <a:schemeClr val="lt1"/>
                </a:highlight>
                <a:latin typeface="Proxima Nova"/>
                <a:ea typeface="Proxima Nova"/>
                <a:cs typeface="Proxima Nova"/>
                <a:sym typeface="Proxima Nova"/>
              </a:rPr>
              <a:t>UDL 1.2: </a:t>
            </a:r>
            <a:r>
              <a:rPr lang="en">
                <a:solidFill>
                  <a:srgbClr val="2D3B45"/>
                </a:solidFill>
                <a:highlight>
                  <a:schemeClr val="lt1"/>
                </a:highlight>
                <a:latin typeface="Proxima Nova"/>
                <a:ea typeface="Proxima Nova"/>
                <a:cs typeface="Proxima Nova"/>
                <a:sym typeface="Proxima Nova"/>
              </a:rPr>
              <a:t>Offers alternatives for auditory information</a:t>
            </a:r>
            <a:endParaRPr>
              <a:solidFill>
                <a:srgbClr val="2D3B45"/>
              </a:solidFill>
              <a:highlight>
                <a:schemeClr val="lt1"/>
              </a:highlight>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
                <a:solidFill>
                  <a:srgbClr val="2D3B45"/>
                </a:solidFill>
                <a:highlight>
                  <a:schemeClr val="lt1"/>
                </a:highlight>
                <a:latin typeface="Proxima Nova"/>
                <a:ea typeface="Proxima Nova"/>
                <a:cs typeface="Proxima Nova"/>
                <a:sym typeface="Proxima Nova"/>
              </a:rPr>
              <a:t>UDL 4.2:</a:t>
            </a:r>
            <a:r>
              <a:rPr lang="en">
                <a:solidFill>
                  <a:srgbClr val="2D3B45"/>
                </a:solidFill>
                <a:highlight>
                  <a:schemeClr val="lt1"/>
                </a:highlight>
                <a:latin typeface="Proxima Nova"/>
                <a:ea typeface="Proxima Nova"/>
                <a:cs typeface="Proxima Nova"/>
                <a:sym typeface="Proxima Nova"/>
              </a:rPr>
              <a:t> addresses the need to optimize access to tools and assistive technologies.</a:t>
            </a:r>
            <a:r>
              <a:rPr lang="en">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SzPts val="1400"/>
              <a:buChar char="●"/>
            </a:pPr>
            <a:r>
              <a:rPr b="1" lang="en">
                <a:solidFill>
                  <a:srgbClr val="262626"/>
                </a:solidFill>
                <a:latin typeface="Proxima Nova"/>
                <a:ea typeface="Proxima Nova"/>
                <a:cs typeface="Proxima Nova"/>
                <a:sym typeface="Proxima Nova"/>
              </a:rPr>
              <a:t>UDL 7.3:</a:t>
            </a:r>
            <a:r>
              <a:rPr b="1" lang="en">
                <a:solidFill>
                  <a:schemeClr val="dk1"/>
                </a:solidFill>
                <a:latin typeface="Proxima Nova"/>
                <a:ea typeface="Proxima Nova"/>
                <a:cs typeface="Proxima Nova"/>
                <a:sym typeface="Proxima Nova"/>
              </a:rPr>
              <a:t> </a:t>
            </a:r>
            <a:r>
              <a:rPr lang="en">
                <a:solidFill>
                  <a:schemeClr val="dk1"/>
                </a:solidFill>
                <a:latin typeface="Proxima Nova"/>
                <a:ea typeface="Proxima Nova"/>
                <a:cs typeface="Proxima Nova"/>
                <a:sym typeface="Proxima Nova"/>
              </a:rPr>
              <a:t> </a:t>
            </a:r>
            <a:r>
              <a:rPr lang="en">
                <a:solidFill>
                  <a:srgbClr val="2D3B45"/>
                </a:solidFill>
                <a:latin typeface="Proxima Nova"/>
                <a:ea typeface="Proxima Nova"/>
                <a:cs typeface="Proxima Nova"/>
                <a:sym typeface="Proxima Nova"/>
              </a:rPr>
              <a:t>Minimizes threats and distractions</a:t>
            </a:r>
            <a:endParaRPr>
              <a:solidFill>
                <a:schemeClr val="dk1"/>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98"/>
          <p:cNvSpPr txBox="1"/>
          <p:nvPr>
            <p:ph type="title"/>
          </p:nvPr>
        </p:nvSpPr>
        <p:spPr>
          <a:xfrm>
            <a:off x="1095300" y="1830600"/>
            <a:ext cx="6953400" cy="14823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TIPS FOR ASSESSMENT PAGES IN CANVAS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99"/>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fld id="{00000000-1234-1234-1234-123412341234}" type="slidenum">
              <a:rPr lang="en"/>
              <a:t>‹#›</a:t>
            </a:fld>
            <a:endParaRPr/>
          </a:p>
        </p:txBody>
      </p:sp>
      <p:pic>
        <p:nvPicPr>
          <p:cNvPr id="616" name="Google Shape;616;p99"/>
          <p:cNvPicPr preferRelativeResize="0"/>
          <p:nvPr/>
        </p:nvPicPr>
        <p:blipFill>
          <a:blip r:embed="rId3">
            <a:alphaModFix/>
          </a:blip>
          <a:stretch>
            <a:fillRect/>
          </a:stretch>
        </p:blipFill>
        <p:spPr>
          <a:xfrm>
            <a:off x="4321650" y="152400"/>
            <a:ext cx="4397390" cy="4537473"/>
          </a:xfrm>
          <a:prstGeom prst="rect">
            <a:avLst/>
          </a:prstGeom>
          <a:noFill/>
          <a:ln>
            <a:noFill/>
          </a:ln>
          <a:effectLst>
            <a:outerShdw blurRad="57150" rotWithShape="0" algn="bl" dir="5400000" dist="19050">
              <a:srgbClr val="000000">
                <a:alpha val="50000"/>
              </a:srgbClr>
            </a:outerShdw>
          </a:effectLst>
        </p:spPr>
      </p:pic>
      <p:sp>
        <p:nvSpPr>
          <p:cNvPr id="617" name="Google Shape;617;p99"/>
          <p:cNvSpPr txBox="1"/>
          <p:nvPr>
            <p:ph type="title"/>
          </p:nvPr>
        </p:nvSpPr>
        <p:spPr>
          <a:xfrm>
            <a:off x="340250" y="225775"/>
            <a:ext cx="28164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sz="4000"/>
          </a:p>
          <a:p>
            <a:pPr indent="0" lvl="0" marL="0" rtl="0" algn="l">
              <a:spcBef>
                <a:spcPts val="0"/>
              </a:spcBef>
              <a:spcAft>
                <a:spcPts val="0"/>
              </a:spcAft>
              <a:buNone/>
            </a:pPr>
            <a:r>
              <a:rPr lang="en" sz="3500"/>
              <a:t>SAMPLE: DISCUSSION</a:t>
            </a:r>
            <a:endParaRPr sz="3500"/>
          </a:p>
        </p:txBody>
      </p:sp>
      <p:sp>
        <p:nvSpPr>
          <p:cNvPr id="618" name="Google Shape;618;p99"/>
          <p:cNvSpPr txBox="1"/>
          <p:nvPr/>
        </p:nvSpPr>
        <p:spPr>
          <a:xfrm>
            <a:off x="244100" y="1796650"/>
            <a:ext cx="33078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a:solidFill>
                  <a:schemeClr val="dk1"/>
                </a:solidFill>
                <a:latin typeface="Proxima Nova"/>
                <a:ea typeface="Proxima Nova"/>
                <a:cs typeface="Proxima Nova"/>
                <a:sym typeface="Proxima Nova"/>
              </a:rPr>
              <a:t>UDL Connections</a:t>
            </a:r>
            <a:endParaRPr b="1" i="1">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
                <a:solidFill>
                  <a:srgbClr val="2D3B45"/>
                </a:solidFill>
                <a:highlight>
                  <a:schemeClr val="lt1"/>
                </a:highlight>
                <a:latin typeface="Proxima Nova"/>
                <a:ea typeface="Proxima Nova"/>
                <a:cs typeface="Proxima Nova"/>
                <a:sym typeface="Proxima Nova"/>
              </a:rPr>
              <a:t>UDL 3.3: </a:t>
            </a:r>
            <a:r>
              <a:rPr lang="en">
                <a:solidFill>
                  <a:srgbClr val="2D3B45"/>
                </a:solidFill>
                <a:highlight>
                  <a:schemeClr val="lt1"/>
                </a:highlight>
                <a:latin typeface="Proxima Nova"/>
                <a:ea typeface="Proxima Nova"/>
                <a:cs typeface="Proxima Nova"/>
                <a:sym typeface="Proxima Nova"/>
              </a:rPr>
              <a:t>Guide information processing and viaualization</a:t>
            </a:r>
            <a:endParaRPr>
              <a:solidFill>
                <a:srgbClr val="2D3B45"/>
              </a:solidFill>
              <a:highlight>
                <a:schemeClr val="lt1"/>
              </a:highlight>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
                <a:solidFill>
                  <a:srgbClr val="2D3B45"/>
                </a:solidFill>
                <a:highlight>
                  <a:schemeClr val="lt1"/>
                </a:highlight>
                <a:latin typeface="Proxima Nova"/>
                <a:ea typeface="Proxima Nova"/>
                <a:cs typeface="Proxima Nova"/>
                <a:sym typeface="Proxima Nova"/>
              </a:rPr>
              <a:t>UDL 4.2:</a:t>
            </a:r>
            <a:r>
              <a:rPr lang="en">
                <a:solidFill>
                  <a:srgbClr val="2D3B45"/>
                </a:solidFill>
                <a:highlight>
                  <a:schemeClr val="lt1"/>
                </a:highlight>
                <a:latin typeface="Proxima Nova"/>
                <a:ea typeface="Proxima Nova"/>
                <a:cs typeface="Proxima Nova"/>
                <a:sym typeface="Proxima Nova"/>
              </a:rPr>
              <a:t> addresses the need to optimize access to tools and assistive technologies.</a:t>
            </a:r>
            <a:r>
              <a:rPr lang="en">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SzPts val="1400"/>
              <a:buChar char="●"/>
            </a:pPr>
            <a:r>
              <a:rPr b="1" lang="en">
                <a:solidFill>
                  <a:srgbClr val="262626"/>
                </a:solidFill>
                <a:latin typeface="Proxima Nova"/>
                <a:ea typeface="Proxima Nova"/>
                <a:cs typeface="Proxima Nova"/>
                <a:sym typeface="Proxima Nova"/>
              </a:rPr>
              <a:t>UDL 7.3:</a:t>
            </a:r>
            <a:r>
              <a:rPr b="1" lang="en">
                <a:solidFill>
                  <a:schemeClr val="dk1"/>
                </a:solidFill>
                <a:latin typeface="Proxima Nova"/>
                <a:ea typeface="Proxima Nova"/>
                <a:cs typeface="Proxima Nova"/>
                <a:sym typeface="Proxima Nova"/>
              </a:rPr>
              <a:t> </a:t>
            </a:r>
            <a:r>
              <a:rPr lang="en">
                <a:solidFill>
                  <a:schemeClr val="dk1"/>
                </a:solidFill>
                <a:latin typeface="Proxima Nova"/>
                <a:ea typeface="Proxima Nova"/>
                <a:cs typeface="Proxima Nova"/>
                <a:sym typeface="Proxima Nova"/>
              </a:rPr>
              <a:t> </a:t>
            </a:r>
            <a:r>
              <a:rPr lang="en">
                <a:solidFill>
                  <a:srgbClr val="2D3B45"/>
                </a:solidFill>
                <a:latin typeface="Proxima Nova"/>
                <a:ea typeface="Proxima Nova"/>
                <a:cs typeface="Proxima Nova"/>
                <a:sym typeface="Proxima Nova"/>
              </a:rPr>
              <a:t>Minimizes threats and distractions</a:t>
            </a:r>
            <a:endParaRPr>
              <a:solidFill>
                <a:srgbClr val="2D3B45"/>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
                <a:solidFill>
                  <a:srgbClr val="2D3B45"/>
                </a:solidFill>
                <a:highlight>
                  <a:schemeClr val="lt1"/>
                </a:highlight>
                <a:latin typeface="Proxima Nova"/>
                <a:ea typeface="Proxima Nova"/>
                <a:cs typeface="Proxima Nova"/>
                <a:sym typeface="Proxima Nova"/>
              </a:rPr>
              <a:t>UDL 8.1: </a:t>
            </a:r>
            <a:r>
              <a:rPr lang="en">
                <a:solidFill>
                  <a:srgbClr val="2D3B45"/>
                </a:solidFill>
                <a:highlight>
                  <a:schemeClr val="lt1"/>
                </a:highlight>
                <a:latin typeface="Proxima Nova"/>
                <a:ea typeface="Proxima Nova"/>
                <a:cs typeface="Proxima Nova"/>
                <a:sym typeface="Proxima Nova"/>
              </a:rPr>
              <a:t>Heightened salience of goals and objectives</a:t>
            </a:r>
            <a:endParaRPr>
              <a:solidFill>
                <a:srgbClr val="2D3B45"/>
              </a:solidFill>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100"/>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fld id="{00000000-1234-1234-1234-123412341234}" type="slidenum">
              <a:rPr lang="en"/>
              <a:t>‹#›</a:t>
            </a:fld>
            <a:endParaRPr/>
          </a:p>
        </p:txBody>
      </p:sp>
      <p:pic>
        <p:nvPicPr>
          <p:cNvPr id="624" name="Google Shape;624;p100"/>
          <p:cNvPicPr preferRelativeResize="0"/>
          <p:nvPr/>
        </p:nvPicPr>
        <p:blipFill>
          <a:blip r:embed="rId3">
            <a:alphaModFix/>
          </a:blip>
          <a:stretch>
            <a:fillRect/>
          </a:stretch>
        </p:blipFill>
        <p:spPr>
          <a:xfrm>
            <a:off x="3871250" y="152400"/>
            <a:ext cx="5120350" cy="4452175"/>
          </a:xfrm>
          <a:prstGeom prst="rect">
            <a:avLst/>
          </a:prstGeom>
          <a:noFill/>
          <a:ln>
            <a:noFill/>
          </a:ln>
          <a:effectLst>
            <a:outerShdw blurRad="57150" rotWithShape="0" algn="bl" dir="5400000" dist="19050">
              <a:srgbClr val="000000">
                <a:alpha val="50000"/>
              </a:srgbClr>
            </a:outerShdw>
          </a:effectLst>
        </p:spPr>
      </p:pic>
      <p:sp>
        <p:nvSpPr>
          <p:cNvPr id="625" name="Google Shape;625;p100"/>
          <p:cNvSpPr txBox="1"/>
          <p:nvPr>
            <p:ph type="title"/>
          </p:nvPr>
        </p:nvSpPr>
        <p:spPr>
          <a:xfrm>
            <a:off x="340250" y="225775"/>
            <a:ext cx="31209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sz="4000"/>
          </a:p>
          <a:p>
            <a:pPr indent="0" lvl="0" marL="0" rtl="0" algn="l">
              <a:spcBef>
                <a:spcPts val="0"/>
              </a:spcBef>
              <a:spcAft>
                <a:spcPts val="0"/>
              </a:spcAft>
              <a:buNone/>
            </a:pPr>
            <a:r>
              <a:rPr lang="en" sz="3500"/>
              <a:t>SAMPLE: ASSIGNMENT</a:t>
            </a:r>
            <a:endParaRPr sz="3500"/>
          </a:p>
        </p:txBody>
      </p:sp>
      <p:sp>
        <p:nvSpPr>
          <p:cNvPr id="626" name="Google Shape;626;p100"/>
          <p:cNvSpPr txBox="1"/>
          <p:nvPr/>
        </p:nvSpPr>
        <p:spPr>
          <a:xfrm>
            <a:off x="244100" y="1796650"/>
            <a:ext cx="33078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a:solidFill>
                  <a:schemeClr val="dk1"/>
                </a:solidFill>
                <a:latin typeface="Proxima Nova"/>
                <a:ea typeface="Proxima Nova"/>
                <a:cs typeface="Proxima Nova"/>
                <a:sym typeface="Proxima Nova"/>
              </a:rPr>
              <a:t>UDL Connections</a:t>
            </a:r>
            <a:endParaRPr b="1" i="1">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
                <a:solidFill>
                  <a:srgbClr val="2D3B45"/>
                </a:solidFill>
                <a:highlight>
                  <a:schemeClr val="lt1"/>
                </a:highlight>
                <a:latin typeface="Proxima Nova"/>
                <a:ea typeface="Proxima Nova"/>
                <a:cs typeface="Proxima Nova"/>
                <a:sym typeface="Proxima Nova"/>
              </a:rPr>
              <a:t>UDL 3.3: </a:t>
            </a:r>
            <a:r>
              <a:rPr lang="en">
                <a:solidFill>
                  <a:srgbClr val="2D3B45"/>
                </a:solidFill>
                <a:highlight>
                  <a:schemeClr val="lt1"/>
                </a:highlight>
                <a:latin typeface="Proxima Nova"/>
                <a:ea typeface="Proxima Nova"/>
                <a:cs typeface="Proxima Nova"/>
                <a:sym typeface="Proxima Nova"/>
              </a:rPr>
              <a:t>Guide information processing and viaualization</a:t>
            </a:r>
            <a:endParaRPr>
              <a:solidFill>
                <a:srgbClr val="2D3B45"/>
              </a:solidFill>
              <a:highlight>
                <a:schemeClr val="lt1"/>
              </a:highlight>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
                <a:solidFill>
                  <a:srgbClr val="2D3B45"/>
                </a:solidFill>
                <a:highlight>
                  <a:schemeClr val="lt1"/>
                </a:highlight>
                <a:latin typeface="Proxima Nova"/>
                <a:ea typeface="Proxima Nova"/>
                <a:cs typeface="Proxima Nova"/>
                <a:sym typeface="Proxima Nova"/>
              </a:rPr>
              <a:t>UDL 4.2:</a:t>
            </a:r>
            <a:r>
              <a:rPr lang="en">
                <a:solidFill>
                  <a:srgbClr val="2D3B45"/>
                </a:solidFill>
                <a:highlight>
                  <a:schemeClr val="lt1"/>
                </a:highlight>
                <a:latin typeface="Proxima Nova"/>
                <a:ea typeface="Proxima Nova"/>
                <a:cs typeface="Proxima Nova"/>
                <a:sym typeface="Proxima Nova"/>
              </a:rPr>
              <a:t> addresses the need to optimize access to tools and assistive technologies.</a:t>
            </a:r>
            <a:r>
              <a:rPr lang="en">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SzPts val="1400"/>
              <a:buChar char="●"/>
            </a:pPr>
            <a:r>
              <a:rPr b="1" lang="en">
                <a:solidFill>
                  <a:srgbClr val="262626"/>
                </a:solidFill>
                <a:latin typeface="Proxima Nova"/>
                <a:ea typeface="Proxima Nova"/>
                <a:cs typeface="Proxima Nova"/>
                <a:sym typeface="Proxima Nova"/>
              </a:rPr>
              <a:t>UDL 7.3:</a:t>
            </a:r>
            <a:r>
              <a:rPr b="1" lang="en">
                <a:solidFill>
                  <a:schemeClr val="dk1"/>
                </a:solidFill>
                <a:latin typeface="Proxima Nova"/>
                <a:ea typeface="Proxima Nova"/>
                <a:cs typeface="Proxima Nova"/>
                <a:sym typeface="Proxima Nova"/>
              </a:rPr>
              <a:t> </a:t>
            </a:r>
            <a:r>
              <a:rPr lang="en">
                <a:solidFill>
                  <a:schemeClr val="dk1"/>
                </a:solidFill>
                <a:latin typeface="Proxima Nova"/>
                <a:ea typeface="Proxima Nova"/>
                <a:cs typeface="Proxima Nova"/>
                <a:sym typeface="Proxima Nova"/>
              </a:rPr>
              <a:t> </a:t>
            </a:r>
            <a:r>
              <a:rPr lang="en">
                <a:solidFill>
                  <a:srgbClr val="2D3B45"/>
                </a:solidFill>
                <a:latin typeface="Proxima Nova"/>
                <a:ea typeface="Proxima Nova"/>
                <a:cs typeface="Proxima Nova"/>
                <a:sym typeface="Proxima Nova"/>
              </a:rPr>
              <a:t>Minimizes threats and distractions</a:t>
            </a:r>
            <a:endParaRPr>
              <a:solidFill>
                <a:srgbClr val="2D3B45"/>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
                <a:solidFill>
                  <a:srgbClr val="2D3B45"/>
                </a:solidFill>
                <a:highlight>
                  <a:schemeClr val="lt1"/>
                </a:highlight>
                <a:latin typeface="Proxima Nova"/>
                <a:ea typeface="Proxima Nova"/>
                <a:cs typeface="Proxima Nova"/>
                <a:sym typeface="Proxima Nova"/>
              </a:rPr>
              <a:t>UDL 8.1: </a:t>
            </a:r>
            <a:r>
              <a:rPr lang="en">
                <a:solidFill>
                  <a:srgbClr val="2D3B45"/>
                </a:solidFill>
                <a:highlight>
                  <a:schemeClr val="lt1"/>
                </a:highlight>
                <a:latin typeface="Proxima Nova"/>
                <a:ea typeface="Proxima Nova"/>
                <a:cs typeface="Proxima Nova"/>
                <a:sym typeface="Proxima Nova"/>
              </a:rPr>
              <a:t>Heightened salience of goals and objectives</a:t>
            </a:r>
            <a:endParaRPr>
              <a:solidFill>
                <a:srgbClr val="2D3B45"/>
              </a:solidFill>
              <a:latin typeface="Proxima Nova"/>
              <a:ea typeface="Proxima Nova"/>
              <a:cs typeface="Proxima Nova"/>
              <a:sym typeface="Proxima Nov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101"/>
          <p:cNvSpPr txBox="1"/>
          <p:nvPr>
            <p:ph idx="12" type="sldNum"/>
          </p:nvPr>
        </p:nvSpPr>
        <p:spPr>
          <a:xfrm>
            <a:off x="8549826" y="4842272"/>
            <a:ext cx="2859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fld id="{00000000-1234-1234-1234-123412341234}" type="slidenum">
              <a:rPr lang="en"/>
              <a:t>‹#›</a:t>
            </a:fld>
            <a:endParaRPr/>
          </a:p>
        </p:txBody>
      </p:sp>
      <p:pic>
        <p:nvPicPr>
          <p:cNvPr id="632" name="Google Shape;632;p101"/>
          <p:cNvPicPr preferRelativeResize="0"/>
          <p:nvPr/>
        </p:nvPicPr>
        <p:blipFill>
          <a:blip r:embed="rId3">
            <a:alphaModFix/>
          </a:blip>
          <a:stretch>
            <a:fillRect/>
          </a:stretch>
        </p:blipFill>
        <p:spPr>
          <a:xfrm>
            <a:off x="3640025" y="430175"/>
            <a:ext cx="5378475" cy="4077699"/>
          </a:xfrm>
          <a:prstGeom prst="rect">
            <a:avLst/>
          </a:prstGeom>
          <a:noFill/>
          <a:ln>
            <a:noFill/>
          </a:ln>
          <a:effectLst>
            <a:outerShdw blurRad="57150" rotWithShape="0" algn="bl" dir="5400000" dist="19050">
              <a:srgbClr val="000000">
                <a:alpha val="50000"/>
              </a:srgbClr>
            </a:outerShdw>
          </a:effectLst>
        </p:spPr>
      </p:pic>
      <p:sp>
        <p:nvSpPr>
          <p:cNvPr id="633" name="Google Shape;633;p101"/>
          <p:cNvSpPr txBox="1"/>
          <p:nvPr>
            <p:ph type="title"/>
          </p:nvPr>
        </p:nvSpPr>
        <p:spPr>
          <a:xfrm>
            <a:off x="340250" y="225775"/>
            <a:ext cx="21261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sz="4000"/>
          </a:p>
          <a:p>
            <a:pPr indent="0" lvl="0" marL="0" rtl="0" algn="l">
              <a:spcBef>
                <a:spcPts val="0"/>
              </a:spcBef>
              <a:spcAft>
                <a:spcPts val="0"/>
              </a:spcAft>
              <a:buNone/>
            </a:pPr>
            <a:r>
              <a:rPr lang="en" sz="3500"/>
              <a:t>SAMPLE: QUIZ</a:t>
            </a:r>
            <a:endParaRPr sz="3500"/>
          </a:p>
        </p:txBody>
      </p:sp>
      <p:sp>
        <p:nvSpPr>
          <p:cNvPr id="634" name="Google Shape;634;p101"/>
          <p:cNvSpPr txBox="1"/>
          <p:nvPr/>
        </p:nvSpPr>
        <p:spPr>
          <a:xfrm>
            <a:off x="244100" y="1796650"/>
            <a:ext cx="33078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a:solidFill>
                  <a:schemeClr val="dk1"/>
                </a:solidFill>
                <a:latin typeface="Proxima Nova"/>
                <a:ea typeface="Proxima Nova"/>
                <a:cs typeface="Proxima Nova"/>
                <a:sym typeface="Proxima Nova"/>
              </a:rPr>
              <a:t>UDL Connections</a:t>
            </a:r>
            <a:endParaRPr b="1" i="1">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
                <a:solidFill>
                  <a:srgbClr val="2D3B45"/>
                </a:solidFill>
                <a:highlight>
                  <a:schemeClr val="lt1"/>
                </a:highlight>
                <a:latin typeface="Proxima Nova"/>
                <a:ea typeface="Proxima Nova"/>
                <a:cs typeface="Proxima Nova"/>
                <a:sym typeface="Proxima Nova"/>
              </a:rPr>
              <a:t>UDL 3.3: </a:t>
            </a:r>
            <a:r>
              <a:rPr lang="en">
                <a:solidFill>
                  <a:srgbClr val="2D3B45"/>
                </a:solidFill>
                <a:highlight>
                  <a:schemeClr val="lt1"/>
                </a:highlight>
                <a:latin typeface="Proxima Nova"/>
                <a:ea typeface="Proxima Nova"/>
                <a:cs typeface="Proxima Nova"/>
                <a:sym typeface="Proxima Nova"/>
              </a:rPr>
              <a:t>Guide information processing and viaualization</a:t>
            </a:r>
            <a:endParaRPr>
              <a:solidFill>
                <a:srgbClr val="2D3B45"/>
              </a:solidFill>
              <a:highlight>
                <a:schemeClr val="lt1"/>
              </a:highlight>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
                <a:solidFill>
                  <a:srgbClr val="2D3B45"/>
                </a:solidFill>
                <a:highlight>
                  <a:schemeClr val="lt1"/>
                </a:highlight>
                <a:latin typeface="Proxima Nova"/>
                <a:ea typeface="Proxima Nova"/>
                <a:cs typeface="Proxima Nova"/>
                <a:sym typeface="Proxima Nova"/>
              </a:rPr>
              <a:t>UDL 4.2:</a:t>
            </a:r>
            <a:r>
              <a:rPr lang="en">
                <a:solidFill>
                  <a:srgbClr val="2D3B45"/>
                </a:solidFill>
                <a:highlight>
                  <a:schemeClr val="lt1"/>
                </a:highlight>
                <a:latin typeface="Proxima Nova"/>
                <a:ea typeface="Proxima Nova"/>
                <a:cs typeface="Proxima Nova"/>
                <a:sym typeface="Proxima Nova"/>
              </a:rPr>
              <a:t> addresses the need to optimize access to tools and assistive technologies.</a:t>
            </a:r>
            <a:r>
              <a:rPr lang="en">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317500" lvl="0" marL="457200" rtl="0" algn="l">
              <a:spcBef>
                <a:spcPts val="0"/>
              </a:spcBef>
              <a:spcAft>
                <a:spcPts val="0"/>
              </a:spcAft>
              <a:buSzPts val="1400"/>
              <a:buChar char="●"/>
            </a:pPr>
            <a:r>
              <a:rPr b="1" lang="en">
                <a:solidFill>
                  <a:srgbClr val="262626"/>
                </a:solidFill>
                <a:latin typeface="Proxima Nova"/>
                <a:ea typeface="Proxima Nova"/>
                <a:cs typeface="Proxima Nova"/>
                <a:sym typeface="Proxima Nova"/>
              </a:rPr>
              <a:t>UDL 7.3:</a:t>
            </a:r>
            <a:r>
              <a:rPr b="1" lang="en">
                <a:solidFill>
                  <a:schemeClr val="dk1"/>
                </a:solidFill>
                <a:latin typeface="Proxima Nova"/>
                <a:ea typeface="Proxima Nova"/>
                <a:cs typeface="Proxima Nova"/>
                <a:sym typeface="Proxima Nova"/>
              </a:rPr>
              <a:t> </a:t>
            </a:r>
            <a:r>
              <a:rPr lang="en">
                <a:solidFill>
                  <a:schemeClr val="dk1"/>
                </a:solidFill>
                <a:latin typeface="Proxima Nova"/>
                <a:ea typeface="Proxima Nova"/>
                <a:cs typeface="Proxima Nova"/>
                <a:sym typeface="Proxima Nova"/>
              </a:rPr>
              <a:t> </a:t>
            </a:r>
            <a:r>
              <a:rPr lang="en">
                <a:solidFill>
                  <a:srgbClr val="2D3B45"/>
                </a:solidFill>
                <a:latin typeface="Proxima Nova"/>
                <a:ea typeface="Proxima Nova"/>
                <a:cs typeface="Proxima Nova"/>
                <a:sym typeface="Proxima Nova"/>
              </a:rPr>
              <a:t>Minimizes threats and distractions</a:t>
            </a:r>
            <a:endParaRPr>
              <a:solidFill>
                <a:srgbClr val="2D3B45"/>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Char char="●"/>
            </a:pPr>
            <a:r>
              <a:rPr b="1" lang="en">
                <a:solidFill>
                  <a:srgbClr val="2D3B45"/>
                </a:solidFill>
                <a:highlight>
                  <a:schemeClr val="lt1"/>
                </a:highlight>
                <a:latin typeface="Proxima Nova"/>
                <a:ea typeface="Proxima Nova"/>
                <a:cs typeface="Proxima Nova"/>
                <a:sym typeface="Proxima Nova"/>
              </a:rPr>
              <a:t>UDL 8.1: </a:t>
            </a:r>
            <a:r>
              <a:rPr lang="en">
                <a:solidFill>
                  <a:srgbClr val="2D3B45"/>
                </a:solidFill>
                <a:highlight>
                  <a:schemeClr val="lt1"/>
                </a:highlight>
                <a:latin typeface="Proxima Nova"/>
                <a:ea typeface="Proxima Nova"/>
                <a:cs typeface="Proxima Nova"/>
                <a:sym typeface="Proxima Nova"/>
              </a:rPr>
              <a:t>Heightened salience of goals and objectives</a:t>
            </a:r>
            <a:endParaRPr>
              <a:solidFill>
                <a:srgbClr val="2D3B45"/>
              </a:solidFill>
              <a:latin typeface="Proxima Nova"/>
              <a:ea typeface="Proxima Nova"/>
              <a:cs typeface="Proxima Nova"/>
              <a:sym typeface="Proxima Nov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102"/>
          <p:cNvSpPr txBox="1"/>
          <p:nvPr>
            <p:ph type="title"/>
          </p:nvPr>
        </p:nvSpPr>
        <p:spPr>
          <a:xfrm>
            <a:off x="516175" y="2074656"/>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Questions and Final Thoughts</a:t>
            </a:r>
            <a:endParaRPr sz="33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3" name="Shape 643"/>
        <p:cNvGrpSpPr/>
        <p:nvPr/>
      </p:nvGrpSpPr>
      <p:grpSpPr>
        <a:xfrm>
          <a:off x="0" y="0"/>
          <a:ext cx="0" cy="0"/>
          <a:chOff x="0" y="0"/>
          <a:chExt cx="0" cy="0"/>
        </a:xfrm>
      </p:grpSpPr>
      <p:sp>
        <p:nvSpPr>
          <p:cNvPr id="644" name="Google Shape;644;p10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accent1"/>
              </a:buClr>
              <a:buSzPts val="2400"/>
              <a:buFont typeface="Proxima Nova"/>
              <a:buNone/>
            </a:pPr>
            <a:r>
              <a:rPr lang="en" sz="3000"/>
              <a:t>COURSE EVALUATION CHECKLIST</a:t>
            </a:r>
            <a:endParaRPr sz="3000"/>
          </a:p>
        </p:txBody>
      </p:sp>
      <p:sp>
        <p:nvSpPr>
          <p:cNvPr id="645" name="Google Shape;645;p103"/>
          <p:cNvSpPr txBox="1"/>
          <p:nvPr>
            <p:ph idx="1" type="body"/>
          </p:nvPr>
        </p:nvSpPr>
        <p:spPr>
          <a:xfrm>
            <a:off x="628650" y="1409700"/>
            <a:ext cx="3800475" cy="2914650"/>
          </a:xfrm>
          <a:prstGeom prst="rect">
            <a:avLst/>
          </a:prstGeom>
          <a:noFill/>
          <a:ln>
            <a:noFill/>
          </a:ln>
        </p:spPr>
        <p:txBody>
          <a:bodyPr anchorCtr="0" anchor="t" bIns="34275" lIns="68575" spcFirstLastPara="1" rIns="68575" wrap="square" tIns="34275">
            <a:noAutofit/>
          </a:bodyPr>
          <a:lstStyle/>
          <a:p>
            <a:pPr indent="0" lvl="0" marL="0" rtl="0" algn="l">
              <a:spcBef>
                <a:spcPts val="800"/>
              </a:spcBef>
              <a:spcAft>
                <a:spcPts val="0"/>
              </a:spcAft>
              <a:buNone/>
            </a:pPr>
            <a:r>
              <a:rPr lang="en" sz="1400">
                <a:solidFill>
                  <a:srgbClr val="262626"/>
                </a:solidFill>
              </a:rPr>
              <a:t>Use this as you are creating your course. It was created by the Canvas Learning Services team to ensure best practices in your course.</a:t>
            </a:r>
            <a:endParaRPr sz="1400">
              <a:solidFill>
                <a:srgbClr val="262626"/>
              </a:solidFill>
            </a:endParaRPr>
          </a:p>
          <a:p>
            <a:pPr indent="0" lvl="0" marL="0" rtl="0" algn="l">
              <a:spcBef>
                <a:spcPts val="800"/>
              </a:spcBef>
              <a:spcAft>
                <a:spcPts val="0"/>
              </a:spcAft>
              <a:buNone/>
            </a:pPr>
            <a:r>
              <a:rPr lang="en" sz="1400" u="sng">
                <a:solidFill>
                  <a:srgbClr val="0563C1"/>
                </a:solidFill>
                <a:hlinkClick r:id="rId3">
                  <a:extLst>
                    <a:ext uri="{A12FA001-AC4F-418D-AE19-62706E023703}">
                      <ahyp:hlinkClr val="tx"/>
                    </a:ext>
                  </a:extLst>
                </a:hlinkClick>
              </a:rPr>
              <a:t>Course Evaluation Checklist</a:t>
            </a:r>
            <a:endParaRPr sz="1400">
              <a:solidFill>
                <a:srgbClr val="262626"/>
              </a:solidFill>
            </a:endParaRPr>
          </a:p>
          <a:p>
            <a:pPr indent="0" lvl="0" marL="0" rtl="0" algn="l">
              <a:spcBef>
                <a:spcPts val="800"/>
              </a:spcBef>
              <a:spcAft>
                <a:spcPts val="0"/>
              </a:spcAft>
              <a:buNone/>
            </a:pPr>
            <a:r>
              <a:t/>
            </a:r>
            <a:endParaRPr sz="1400">
              <a:solidFill>
                <a:srgbClr val="262626"/>
              </a:solidFill>
            </a:endParaRPr>
          </a:p>
          <a:p>
            <a:pPr indent="0" lvl="0" marL="0" rtl="0" algn="l">
              <a:spcBef>
                <a:spcPts val="800"/>
              </a:spcBef>
              <a:spcAft>
                <a:spcPts val="0"/>
              </a:spcAft>
              <a:buNone/>
            </a:pPr>
            <a:r>
              <a:rPr lang="en" sz="1400">
                <a:solidFill>
                  <a:srgbClr val="262626"/>
                </a:solidFill>
              </a:rPr>
              <a:t>Because learners are using Mobile devices, also use the Mobile Design Considerations Checklist in conjunction with the Course Evaluation Checklist.</a:t>
            </a:r>
            <a:endParaRPr sz="1400">
              <a:solidFill>
                <a:srgbClr val="262626"/>
              </a:solidFill>
            </a:endParaRPr>
          </a:p>
          <a:p>
            <a:pPr indent="0" lvl="0" marL="0" rtl="0" algn="l">
              <a:spcBef>
                <a:spcPts val="800"/>
              </a:spcBef>
              <a:spcAft>
                <a:spcPts val="0"/>
              </a:spcAft>
              <a:buNone/>
            </a:pPr>
            <a:r>
              <a:rPr lang="en" sz="1400" u="sng">
                <a:solidFill>
                  <a:srgbClr val="0563C1"/>
                </a:solidFill>
                <a:hlinkClick r:id="rId4">
                  <a:extLst>
                    <a:ext uri="{A12FA001-AC4F-418D-AE19-62706E023703}">
                      <ahyp:hlinkClr val="tx"/>
                    </a:ext>
                  </a:extLst>
                </a:hlinkClick>
              </a:rPr>
              <a:t>Mobile Design Checklist</a:t>
            </a:r>
            <a:endParaRPr sz="1400">
              <a:solidFill>
                <a:srgbClr val="262626"/>
              </a:solidFill>
            </a:endParaRPr>
          </a:p>
          <a:p>
            <a:pPr indent="0" lvl="0" marL="0" rtl="0" algn="l">
              <a:spcBef>
                <a:spcPts val="800"/>
              </a:spcBef>
              <a:spcAft>
                <a:spcPts val="0"/>
              </a:spcAft>
              <a:buNone/>
            </a:pPr>
            <a:r>
              <a:t/>
            </a:r>
            <a:endParaRPr sz="1400">
              <a:solidFill>
                <a:srgbClr val="262626"/>
              </a:solidFill>
            </a:endParaRPr>
          </a:p>
          <a:p>
            <a:pPr indent="0" lvl="0" marL="0" rtl="0" algn="l">
              <a:spcBef>
                <a:spcPts val="800"/>
              </a:spcBef>
              <a:spcAft>
                <a:spcPts val="0"/>
              </a:spcAft>
              <a:buNone/>
            </a:pPr>
            <a:r>
              <a:rPr lang="en" sz="1400">
                <a:solidFill>
                  <a:srgbClr val="262626"/>
                </a:solidFill>
              </a:rPr>
              <a:t>*Make a copy of both!</a:t>
            </a:r>
            <a:endParaRPr sz="1400">
              <a:solidFill>
                <a:srgbClr val="262626"/>
              </a:solidFill>
            </a:endParaRPr>
          </a:p>
          <a:p>
            <a:pPr indent="0" lvl="0" marL="0" rtl="0" algn="l">
              <a:spcBef>
                <a:spcPts val="800"/>
              </a:spcBef>
              <a:spcAft>
                <a:spcPts val="0"/>
              </a:spcAft>
              <a:buNone/>
            </a:pPr>
            <a:r>
              <a:t/>
            </a:r>
            <a:endParaRPr sz="1400">
              <a:solidFill>
                <a:srgbClr val="262626"/>
              </a:solidFill>
            </a:endParaRPr>
          </a:p>
          <a:p>
            <a:pPr indent="0" lvl="0" marL="0" rtl="0" algn="l">
              <a:lnSpc>
                <a:spcPct val="90000"/>
              </a:lnSpc>
              <a:spcBef>
                <a:spcPts val="0"/>
              </a:spcBef>
              <a:spcAft>
                <a:spcPts val="0"/>
              </a:spcAft>
              <a:buClr>
                <a:schemeClr val="dk1"/>
              </a:buClr>
              <a:buSzPts val="1800"/>
              <a:buNone/>
            </a:pPr>
            <a:r>
              <a:t/>
            </a:r>
            <a:endParaRPr sz="1400"/>
          </a:p>
        </p:txBody>
      </p:sp>
      <p:sp>
        <p:nvSpPr>
          <p:cNvPr id="646" name="Google Shape;646;p103"/>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fld id="{00000000-1234-1234-1234-123412341234}" type="slidenum">
              <a:rPr lang="en" sz="1100"/>
              <a:t>‹#›</a:t>
            </a:fld>
            <a:endParaRPr sz="1100"/>
          </a:p>
        </p:txBody>
      </p:sp>
      <p:pic>
        <p:nvPicPr>
          <p:cNvPr id="647" name="Google Shape;647;p103"/>
          <p:cNvPicPr preferRelativeResize="0"/>
          <p:nvPr/>
        </p:nvPicPr>
        <p:blipFill>
          <a:blip r:embed="rId5">
            <a:alphaModFix/>
          </a:blip>
          <a:stretch>
            <a:fillRect/>
          </a:stretch>
        </p:blipFill>
        <p:spPr>
          <a:xfrm>
            <a:off x="4642600" y="1409700"/>
            <a:ext cx="3974976" cy="3076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7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accent1"/>
              </a:buClr>
              <a:buSzPts val="2400"/>
              <a:buFont typeface="Proxima Nova"/>
              <a:buNone/>
            </a:pPr>
            <a:r>
              <a:rPr lang="en" sz="3000"/>
              <a:t>ACCESSIBILITY MATTERS</a:t>
            </a:r>
            <a:endParaRPr sz="3000"/>
          </a:p>
        </p:txBody>
      </p:sp>
      <p:sp>
        <p:nvSpPr>
          <p:cNvPr id="412" name="Google Shape;412;p71"/>
          <p:cNvSpPr txBox="1"/>
          <p:nvPr>
            <p:ph idx="1" type="body"/>
          </p:nvPr>
        </p:nvSpPr>
        <p:spPr>
          <a:xfrm>
            <a:off x="628650" y="1409700"/>
            <a:ext cx="7886700" cy="291465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1600">
                <a:solidFill>
                  <a:srgbClr val="000000"/>
                </a:solidFill>
              </a:rPr>
              <a:t>What do we mean by Web Accessibility?</a:t>
            </a:r>
            <a:endParaRPr sz="1600">
              <a:solidFill>
                <a:srgbClr val="000000"/>
              </a:solidFill>
            </a:endParaRPr>
          </a:p>
          <a:p>
            <a:pPr indent="0" lvl="0" marL="0" rtl="0" algn="l">
              <a:spcBef>
                <a:spcPts val="800"/>
              </a:spcBef>
              <a:spcAft>
                <a:spcPts val="0"/>
              </a:spcAft>
              <a:buNone/>
            </a:pPr>
            <a:r>
              <a:rPr lang="en" sz="1400">
                <a:solidFill>
                  <a:srgbClr val="000000"/>
                </a:solidFill>
              </a:rPr>
              <a:t>Accessibility is the practice of making your online content usable by as many people as possible </a:t>
            </a:r>
            <a:r>
              <a:rPr lang="en" sz="1400">
                <a:solidFill>
                  <a:srgbClr val="000000"/>
                </a:solidFill>
              </a:rPr>
              <a:t>with the widest possible range of abilities, operating within the widest possible range of situations. Accessible content provides equal access and equal opportunity to people with diverse abilities.</a:t>
            </a:r>
            <a:r>
              <a:rPr lang="en" sz="1400">
                <a:solidFill>
                  <a:srgbClr val="000000"/>
                </a:solidFill>
              </a:rPr>
              <a:t> </a:t>
            </a:r>
            <a:endParaRPr sz="14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Why does it matter? </a:t>
            </a:r>
            <a:endParaRPr sz="1400">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a:solidFill>
                  <a:srgbClr val="000000"/>
                </a:solidFill>
              </a:rPr>
              <a:t>Supports inclusion</a:t>
            </a:r>
            <a:endParaRPr sz="1400">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a:solidFill>
                  <a:srgbClr val="000000"/>
                </a:solidFill>
              </a:rPr>
              <a:t>Benefits all </a:t>
            </a:r>
            <a:endParaRPr sz="1400">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a:solidFill>
                  <a:srgbClr val="000000"/>
                </a:solidFill>
              </a:rPr>
              <a:t>Good course design</a:t>
            </a:r>
            <a:endParaRPr sz="1400">
              <a:solidFill>
                <a:srgbClr val="000000"/>
              </a:solidFill>
            </a:endParaRPr>
          </a:p>
          <a:p>
            <a:pPr indent="-317500" lvl="0" marL="457200" rtl="0" algn="l">
              <a:lnSpc>
                <a:spcPct val="100000"/>
              </a:lnSpc>
              <a:spcBef>
                <a:spcPts val="0"/>
              </a:spcBef>
              <a:spcAft>
                <a:spcPts val="0"/>
              </a:spcAft>
              <a:buClr>
                <a:srgbClr val="000000"/>
              </a:buClr>
              <a:buSzPts val="1400"/>
              <a:buChar char="●"/>
            </a:pPr>
            <a:r>
              <a:rPr lang="en" sz="1400" u="sng">
                <a:solidFill>
                  <a:schemeClr val="hlink"/>
                </a:solidFill>
                <a:hlinkClick r:id="rId3"/>
              </a:rPr>
              <a:t>Legal requirement</a:t>
            </a:r>
            <a:r>
              <a:rPr lang="en" sz="1400">
                <a:solidFill>
                  <a:srgbClr val="000000"/>
                </a:solidFill>
              </a:rPr>
              <a:t> </a:t>
            </a:r>
            <a:endParaRPr sz="1400">
              <a:solidFill>
                <a:srgbClr val="000000"/>
              </a:solidFill>
            </a:endParaRPr>
          </a:p>
          <a:p>
            <a:pPr indent="0" lvl="0" marL="457200" rtl="0" algn="l">
              <a:lnSpc>
                <a:spcPct val="100000"/>
              </a:lnSpc>
              <a:spcBef>
                <a:spcPts val="0"/>
              </a:spcBef>
              <a:spcAft>
                <a:spcPts val="0"/>
              </a:spcAft>
              <a:buNone/>
            </a:pPr>
            <a:r>
              <a:t/>
            </a:r>
            <a:endParaRPr sz="1400">
              <a:solidFill>
                <a:srgbClr val="000000"/>
              </a:solidFill>
            </a:endParaRPr>
          </a:p>
          <a:p>
            <a:pPr indent="0" lvl="0" marL="457200" rtl="0" algn="l">
              <a:spcBef>
                <a:spcPts val="1000"/>
              </a:spcBef>
              <a:spcAft>
                <a:spcPts val="0"/>
              </a:spcAft>
              <a:buNone/>
            </a:pPr>
            <a:r>
              <a:t/>
            </a:r>
            <a:endParaRPr sz="1400">
              <a:solidFill>
                <a:srgbClr val="000000"/>
              </a:solidFill>
            </a:endParaRPr>
          </a:p>
          <a:p>
            <a:pPr indent="0" lvl="0" marL="0" rtl="0" algn="l">
              <a:lnSpc>
                <a:spcPct val="90000"/>
              </a:lnSpc>
              <a:spcBef>
                <a:spcPts val="0"/>
              </a:spcBef>
              <a:spcAft>
                <a:spcPts val="0"/>
              </a:spcAft>
              <a:buClr>
                <a:schemeClr val="dk1"/>
              </a:buClr>
              <a:buSzPts val="1800"/>
              <a:buNone/>
            </a:pPr>
            <a:r>
              <a:t/>
            </a:r>
            <a:endParaRPr sz="1400"/>
          </a:p>
        </p:txBody>
      </p:sp>
      <p:sp>
        <p:nvSpPr>
          <p:cNvPr id="413" name="Google Shape;413;p71"/>
          <p:cNvSpPr txBox="1"/>
          <p:nvPr>
            <p:ph idx="12" type="sldNum"/>
          </p:nvPr>
        </p:nvSpPr>
        <p:spPr>
          <a:xfrm>
            <a:off x="8549826" y="4842272"/>
            <a:ext cx="285750" cy="273844"/>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100"/>
              <a:buNone/>
            </a:pPr>
            <a:fld id="{00000000-1234-1234-1234-123412341234}" type="slidenum">
              <a:rPr lang="en" sz="1100"/>
              <a:t>‹#›</a:t>
            </a:fld>
            <a:endParaRPr sz="1100"/>
          </a:p>
        </p:txBody>
      </p:sp>
      <p:pic>
        <p:nvPicPr>
          <p:cNvPr id="414" name="Google Shape;414;p71"/>
          <p:cNvPicPr preferRelativeResize="0"/>
          <p:nvPr/>
        </p:nvPicPr>
        <p:blipFill>
          <a:blip r:embed="rId4">
            <a:alphaModFix/>
          </a:blip>
          <a:stretch>
            <a:fillRect/>
          </a:stretch>
        </p:blipFill>
        <p:spPr>
          <a:xfrm>
            <a:off x="5215528" y="2423250"/>
            <a:ext cx="3115772" cy="2321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72"/>
          <p:cNvSpPr txBox="1"/>
          <p:nvPr>
            <p:ph type="title"/>
          </p:nvPr>
        </p:nvSpPr>
        <p:spPr>
          <a:xfrm>
            <a:off x="628650" y="2074656"/>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sz="4000"/>
              <a:t>ACCESSIBILITY FRAMEWORKS</a:t>
            </a:r>
            <a:endParaRPr sz="4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73"/>
          <p:cNvSpPr txBox="1"/>
          <p:nvPr>
            <p:ph type="title"/>
          </p:nvPr>
        </p:nvSpPr>
        <p:spPr>
          <a:xfrm>
            <a:off x="395650" y="273850"/>
            <a:ext cx="83169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600"/>
              <a:t>WEB CONTENT </a:t>
            </a:r>
            <a:r>
              <a:rPr lang="en" sz="2600"/>
              <a:t>ACCESSIBILITY</a:t>
            </a:r>
            <a:r>
              <a:rPr lang="en" sz="2600"/>
              <a:t> GUIDELINES (WCAG)</a:t>
            </a:r>
            <a:endParaRPr sz="2600"/>
          </a:p>
        </p:txBody>
      </p:sp>
      <p:sp>
        <p:nvSpPr>
          <p:cNvPr id="425" name="Google Shape;425;p73"/>
          <p:cNvSpPr txBox="1"/>
          <p:nvPr>
            <p:ph idx="1" type="body"/>
          </p:nvPr>
        </p:nvSpPr>
        <p:spPr>
          <a:xfrm>
            <a:off x="628650" y="1268050"/>
            <a:ext cx="7863300" cy="34923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2200" u="sng">
                <a:solidFill>
                  <a:schemeClr val="hlink"/>
                </a:solidFill>
                <a:hlinkClick r:id="rId3"/>
              </a:rPr>
              <a:t>WCAG 2.1 at a Glance</a:t>
            </a:r>
            <a:endParaRPr sz="2200"/>
          </a:p>
          <a:p>
            <a:pPr indent="0" lvl="0" marL="0" rtl="0" algn="l">
              <a:spcBef>
                <a:spcPts val="800"/>
              </a:spcBef>
              <a:spcAft>
                <a:spcPts val="0"/>
              </a:spcAft>
              <a:buNone/>
            </a:pPr>
            <a:r>
              <a:t/>
            </a:r>
            <a:endParaRPr sz="200"/>
          </a:p>
          <a:p>
            <a:pPr indent="-361950" lvl="0" marL="457200" rtl="0" algn="l">
              <a:spcBef>
                <a:spcPts val="800"/>
              </a:spcBef>
              <a:spcAft>
                <a:spcPts val="0"/>
              </a:spcAft>
              <a:buSzPts val="2100"/>
              <a:buChar char="●"/>
            </a:pPr>
            <a:r>
              <a:rPr b="1" lang="en" sz="2100"/>
              <a:t>P</a:t>
            </a:r>
            <a:r>
              <a:rPr lang="en" sz="2100"/>
              <a:t>erceivable</a:t>
            </a:r>
            <a:endParaRPr sz="2100"/>
          </a:p>
          <a:p>
            <a:pPr indent="-361950" lvl="1" marL="914400" rtl="0" algn="l">
              <a:spcBef>
                <a:spcPts val="0"/>
              </a:spcBef>
              <a:spcAft>
                <a:spcPts val="0"/>
              </a:spcAft>
              <a:buSzPts val="2100"/>
              <a:buChar char="○"/>
            </a:pPr>
            <a:r>
              <a:rPr lang="en" sz="2100"/>
              <a:t>All learners can see and hear the information</a:t>
            </a:r>
            <a:endParaRPr sz="2100"/>
          </a:p>
          <a:p>
            <a:pPr indent="-361950" lvl="0" marL="457200" rtl="0" algn="l">
              <a:spcBef>
                <a:spcPts val="0"/>
              </a:spcBef>
              <a:spcAft>
                <a:spcPts val="0"/>
              </a:spcAft>
              <a:buSzPts val="2100"/>
              <a:buChar char="●"/>
            </a:pPr>
            <a:r>
              <a:rPr b="1" lang="en" sz="2100"/>
              <a:t>O</a:t>
            </a:r>
            <a:r>
              <a:rPr lang="en" sz="2100"/>
              <a:t>rperable</a:t>
            </a:r>
            <a:endParaRPr sz="2100"/>
          </a:p>
          <a:p>
            <a:pPr indent="-361950" lvl="1" marL="914400" rtl="0" algn="l">
              <a:spcBef>
                <a:spcPts val="0"/>
              </a:spcBef>
              <a:spcAft>
                <a:spcPts val="0"/>
              </a:spcAft>
              <a:buSzPts val="2100"/>
              <a:buChar char="○"/>
            </a:pPr>
            <a:r>
              <a:rPr lang="en" sz="2100"/>
              <a:t>All Learners can navigate the information independently</a:t>
            </a:r>
            <a:endParaRPr sz="2100"/>
          </a:p>
          <a:p>
            <a:pPr indent="-361950" lvl="0" marL="457200" rtl="0" algn="l">
              <a:spcBef>
                <a:spcPts val="0"/>
              </a:spcBef>
              <a:spcAft>
                <a:spcPts val="0"/>
              </a:spcAft>
              <a:buSzPts val="2100"/>
              <a:buChar char="●"/>
            </a:pPr>
            <a:r>
              <a:rPr b="1" lang="en" sz="2100"/>
              <a:t>U</a:t>
            </a:r>
            <a:r>
              <a:rPr lang="en" sz="2100"/>
              <a:t>nderstandable</a:t>
            </a:r>
            <a:endParaRPr sz="2100"/>
          </a:p>
          <a:p>
            <a:pPr indent="-361950" lvl="1" marL="914400" rtl="0" algn="l">
              <a:spcBef>
                <a:spcPts val="0"/>
              </a:spcBef>
              <a:spcAft>
                <a:spcPts val="0"/>
              </a:spcAft>
              <a:buSzPts val="2100"/>
              <a:buChar char="○"/>
            </a:pPr>
            <a:r>
              <a:rPr lang="en" sz="2100"/>
              <a:t>Consistent and predictable design</a:t>
            </a:r>
            <a:endParaRPr sz="2100"/>
          </a:p>
          <a:p>
            <a:pPr indent="-361950" lvl="0" marL="457200" rtl="0" algn="l">
              <a:spcBef>
                <a:spcPts val="0"/>
              </a:spcBef>
              <a:spcAft>
                <a:spcPts val="0"/>
              </a:spcAft>
              <a:buSzPts val="2100"/>
              <a:buChar char="●"/>
            </a:pPr>
            <a:r>
              <a:rPr b="1" lang="en" sz="2100"/>
              <a:t>R</a:t>
            </a:r>
            <a:r>
              <a:rPr lang="en" sz="2100"/>
              <a:t>obust</a:t>
            </a:r>
            <a:endParaRPr sz="2100"/>
          </a:p>
          <a:p>
            <a:pPr indent="-361950" lvl="1" marL="914400" rtl="0" algn="l">
              <a:spcBef>
                <a:spcPts val="0"/>
              </a:spcBef>
              <a:spcAft>
                <a:spcPts val="0"/>
              </a:spcAft>
              <a:buSzPts val="2100"/>
              <a:buChar char="○"/>
            </a:pPr>
            <a:r>
              <a:rPr lang="en" sz="2100"/>
              <a:t>Content works for all lear</a:t>
            </a:r>
            <a:r>
              <a:rPr lang="en" sz="2100"/>
              <a:t>ners on a range of technologies including assistive technologies.</a:t>
            </a:r>
            <a:endParaRPr sz="2100"/>
          </a:p>
          <a:p>
            <a:pPr indent="0" lvl="0" marL="0" rtl="0" algn="l">
              <a:spcBef>
                <a:spcPts val="80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74"/>
          <p:cNvSpPr txBox="1"/>
          <p:nvPr>
            <p:ph type="title"/>
          </p:nvPr>
        </p:nvSpPr>
        <p:spPr>
          <a:xfrm>
            <a:off x="395650" y="273850"/>
            <a:ext cx="83169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000">
                <a:solidFill>
                  <a:schemeClr val="accent4"/>
                </a:solidFill>
              </a:rPr>
              <a:t>P.O.U.R. TIPS</a:t>
            </a:r>
            <a:endParaRPr sz="3000">
              <a:solidFill>
                <a:schemeClr val="accent4"/>
              </a:solidFill>
            </a:endParaRPr>
          </a:p>
        </p:txBody>
      </p:sp>
      <p:sp>
        <p:nvSpPr>
          <p:cNvPr id="431" name="Google Shape;431;p74"/>
          <p:cNvSpPr txBox="1"/>
          <p:nvPr>
            <p:ph idx="1" type="body"/>
          </p:nvPr>
        </p:nvSpPr>
        <p:spPr>
          <a:xfrm>
            <a:off x="469638" y="1115950"/>
            <a:ext cx="3943200" cy="37122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 sz="1600"/>
              <a:t>P</a:t>
            </a:r>
            <a:r>
              <a:rPr b="1" lang="en" sz="1600"/>
              <a:t>erceivable</a:t>
            </a:r>
            <a:endParaRPr b="1" sz="1600"/>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Add text descriptions to your images.</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Include closed captions and transcripts.</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Provide sufficient color contrast.</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Do not use color alone.</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Make your text readable and legible.</a:t>
            </a:r>
            <a:endParaRPr sz="1400"/>
          </a:p>
          <a:p>
            <a:pPr indent="0" lvl="0" marL="0" rtl="0" algn="l">
              <a:lnSpc>
                <a:spcPct val="115000"/>
              </a:lnSpc>
              <a:spcBef>
                <a:spcPts val="1200"/>
              </a:spcBef>
              <a:spcAft>
                <a:spcPts val="0"/>
              </a:spcAft>
              <a:buNone/>
            </a:pPr>
            <a:r>
              <a:rPr b="1" lang="en" sz="1600"/>
              <a:t>O</a:t>
            </a:r>
            <a:r>
              <a:rPr b="1" lang="en" sz="1600"/>
              <a:t>perable</a:t>
            </a:r>
            <a:endParaRPr b="1" sz="1600"/>
          </a:p>
          <a:p>
            <a:pPr indent="-314325" lvl="0" marL="457200" rtl="0" algn="l">
              <a:lnSpc>
                <a:spcPct val="115000"/>
              </a:lnSpc>
              <a:spcBef>
                <a:spcPts val="60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Provide a clear structure with headings.</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Create descriptive links.</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Check for keyboard accessibility.</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Provide sufficient time.</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Avoid content that flashes.</a:t>
            </a:r>
            <a:endParaRPr sz="1400"/>
          </a:p>
          <a:p>
            <a:pPr indent="0" lvl="0" marL="0" rtl="0" algn="l">
              <a:spcBef>
                <a:spcPts val="1200"/>
              </a:spcBef>
              <a:spcAft>
                <a:spcPts val="0"/>
              </a:spcAft>
              <a:buNone/>
            </a:pPr>
            <a:r>
              <a:t/>
            </a:r>
            <a:endParaRPr/>
          </a:p>
        </p:txBody>
      </p:sp>
      <p:sp>
        <p:nvSpPr>
          <p:cNvPr id="432" name="Google Shape;432;p74"/>
          <p:cNvSpPr txBox="1"/>
          <p:nvPr>
            <p:ph idx="1" type="body"/>
          </p:nvPr>
        </p:nvSpPr>
        <p:spPr>
          <a:xfrm>
            <a:off x="4745338" y="1115950"/>
            <a:ext cx="3943200" cy="37122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 sz="1600"/>
              <a:t>Understandable</a:t>
            </a:r>
            <a:endParaRPr b="1" sz="1600"/>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Provide clear directions.</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Aim for consistency.</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Use plain language.</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Identify the language.</a:t>
            </a:r>
            <a:endParaRPr sz="1350">
              <a:solidFill>
                <a:srgbClr val="212121"/>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None/>
            </a:pPr>
            <a:r>
              <a:t/>
            </a:r>
            <a:endParaRPr b="1" sz="400"/>
          </a:p>
          <a:p>
            <a:pPr indent="0" lvl="0" marL="0" rtl="0" algn="l">
              <a:lnSpc>
                <a:spcPct val="115000"/>
              </a:lnSpc>
              <a:spcBef>
                <a:spcPts val="600"/>
              </a:spcBef>
              <a:spcAft>
                <a:spcPts val="0"/>
              </a:spcAft>
              <a:buNone/>
            </a:pPr>
            <a:r>
              <a:rPr b="1" lang="en" sz="1600"/>
              <a:t>Robust</a:t>
            </a:r>
            <a:endParaRPr b="1" sz="1600"/>
          </a:p>
          <a:p>
            <a:pPr indent="-314325" lvl="0" marL="457200" rtl="0" algn="l">
              <a:lnSpc>
                <a:spcPct val="115000"/>
              </a:lnSpc>
              <a:spcBef>
                <a:spcPts val="60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Perform an accessibility check.</a:t>
            </a:r>
            <a:endParaRPr sz="1350">
              <a:solidFill>
                <a:srgbClr val="212121"/>
              </a:solidFill>
              <a:highlight>
                <a:srgbClr val="FFFFFF"/>
              </a:highlight>
              <a:latin typeface="Roboto"/>
              <a:ea typeface="Roboto"/>
              <a:cs typeface="Roboto"/>
              <a:sym typeface="Roboto"/>
            </a:endParaRPr>
          </a:p>
          <a:p>
            <a:pPr indent="-314325" lvl="0" marL="457200" rtl="0" algn="l">
              <a:lnSpc>
                <a:spcPct val="115000"/>
              </a:lnSpc>
              <a:spcBef>
                <a:spcPts val="0"/>
              </a:spcBef>
              <a:spcAft>
                <a:spcPts val="0"/>
              </a:spcAft>
              <a:buClr>
                <a:srgbClr val="212121"/>
              </a:buClr>
              <a:buSzPts val="1350"/>
              <a:buFont typeface="Roboto"/>
              <a:buChar char="●"/>
            </a:pPr>
            <a:r>
              <a:rPr lang="en" sz="1350">
                <a:solidFill>
                  <a:srgbClr val="212121"/>
                </a:solidFill>
                <a:highlight>
                  <a:srgbClr val="FFFFFF"/>
                </a:highlight>
                <a:latin typeface="Roboto"/>
                <a:ea typeface="Roboto"/>
                <a:cs typeface="Roboto"/>
                <a:sym typeface="Roboto"/>
              </a:rPr>
              <a:t>Test for accessibility with people.</a:t>
            </a:r>
            <a:endParaRPr sz="1350">
              <a:solidFill>
                <a:srgbClr val="212121"/>
              </a:solidFill>
              <a:highlight>
                <a:srgbClr val="FFFFFF"/>
              </a:highlight>
              <a:latin typeface="Roboto"/>
              <a:ea typeface="Roboto"/>
              <a:cs typeface="Roboto"/>
              <a:sym typeface="Roboto"/>
            </a:endParaRPr>
          </a:p>
          <a:p>
            <a:pPr indent="0" lvl="0" marL="457200" rtl="0" algn="l">
              <a:lnSpc>
                <a:spcPct val="115000"/>
              </a:lnSpc>
              <a:spcBef>
                <a:spcPts val="1200"/>
              </a:spcBef>
              <a:spcAft>
                <a:spcPts val="0"/>
              </a:spcAft>
              <a:buNone/>
            </a:pPr>
            <a:r>
              <a:t/>
            </a:r>
            <a:endParaRPr sz="1350">
              <a:solidFill>
                <a:srgbClr val="212121"/>
              </a:solidFill>
              <a:highlight>
                <a:srgbClr val="FFFFFF"/>
              </a:highlight>
              <a:latin typeface="Roboto"/>
              <a:ea typeface="Roboto"/>
              <a:cs typeface="Roboto"/>
              <a:sym typeface="Roboto"/>
            </a:endParaRPr>
          </a:p>
          <a:p>
            <a:pPr indent="0" lvl="0" marL="0" rtl="0" algn="l">
              <a:spcBef>
                <a:spcPts val="12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75"/>
          <p:cNvSpPr txBox="1"/>
          <p:nvPr>
            <p:ph type="title"/>
          </p:nvPr>
        </p:nvSpPr>
        <p:spPr>
          <a:xfrm>
            <a:off x="502350" y="273850"/>
            <a:ext cx="81393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000">
                <a:solidFill>
                  <a:srgbClr val="27799F"/>
                </a:solidFill>
              </a:rPr>
              <a:t>WHAT IS UNIVERSAL DESIGN FOR LEARNING</a:t>
            </a:r>
            <a:endParaRPr sz="3000">
              <a:solidFill>
                <a:srgbClr val="27799F"/>
              </a:solidFill>
            </a:endParaRPr>
          </a:p>
        </p:txBody>
      </p:sp>
      <p:pic>
        <p:nvPicPr>
          <p:cNvPr id="438" name="Google Shape;438;p75">
            <a:hlinkClick r:id="rId3"/>
          </p:cNvPr>
          <p:cNvPicPr preferRelativeResize="0"/>
          <p:nvPr/>
        </p:nvPicPr>
        <p:blipFill>
          <a:blip r:embed="rId4">
            <a:alphaModFix/>
          </a:blip>
          <a:stretch>
            <a:fillRect/>
          </a:stretch>
        </p:blipFill>
        <p:spPr>
          <a:xfrm>
            <a:off x="2369375" y="991700"/>
            <a:ext cx="4719599" cy="3825450"/>
          </a:xfrm>
          <a:prstGeom prst="rect">
            <a:avLst/>
          </a:prstGeom>
          <a:noFill/>
          <a:ln>
            <a:noFill/>
          </a:ln>
        </p:spPr>
      </p:pic>
      <p:sp>
        <p:nvSpPr>
          <p:cNvPr id="439" name="Google Shape;439;p75"/>
          <p:cNvSpPr/>
          <p:nvPr/>
        </p:nvSpPr>
        <p:spPr>
          <a:xfrm>
            <a:off x="1449800" y="1268050"/>
            <a:ext cx="1039500" cy="346500"/>
          </a:xfrm>
          <a:prstGeom prst="rightArrow">
            <a:avLst>
              <a:gd fmla="val 50000" name="adj1"/>
              <a:gd fmla="val 50000" name="adj2"/>
            </a:avLst>
          </a:prstGeom>
          <a:solidFill>
            <a:srgbClr val="E72429"/>
          </a:solidFill>
          <a:ln cap="flat" cmpd="sng" w="9525">
            <a:solidFill>
              <a:srgbClr val="E62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75"/>
          <p:cNvSpPr/>
          <p:nvPr/>
        </p:nvSpPr>
        <p:spPr>
          <a:xfrm rot="-10799008">
            <a:off x="6993991" y="2912902"/>
            <a:ext cx="1039500" cy="346500"/>
          </a:xfrm>
          <a:prstGeom prst="rightArrow">
            <a:avLst>
              <a:gd fmla="val 50000" name="adj1"/>
              <a:gd fmla="val 50000" name="adj2"/>
            </a:avLst>
          </a:prstGeom>
          <a:solidFill>
            <a:srgbClr val="E72429"/>
          </a:solidFill>
          <a:ln cap="flat" cmpd="sng" w="9525">
            <a:solidFill>
              <a:srgbClr val="E62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75"/>
          <p:cNvSpPr/>
          <p:nvPr/>
        </p:nvSpPr>
        <p:spPr>
          <a:xfrm rot="10800000">
            <a:off x="6994000" y="1917150"/>
            <a:ext cx="1039500" cy="346500"/>
          </a:xfrm>
          <a:prstGeom prst="rightArrow">
            <a:avLst>
              <a:gd fmla="val 50000" name="adj1"/>
              <a:gd fmla="val 50000" name="adj2"/>
            </a:avLst>
          </a:prstGeom>
          <a:solidFill>
            <a:srgbClr val="E72429"/>
          </a:solidFill>
          <a:ln cap="flat" cmpd="sng" w="9525">
            <a:solidFill>
              <a:srgbClr val="E62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75"/>
          <p:cNvSpPr txBox="1"/>
          <p:nvPr/>
        </p:nvSpPr>
        <p:spPr>
          <a:xfrm>
            <a:off x="1395200" y="1614550"/>
            <a:ext cx="117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3 Principles</a:t>
            </a:r>
            <a:endParaRPr>
              <a:latin typeface="Proxima Nova"/>
              <a:ea typeface="Proxima Nova"/>
              <a:cs typeface="Proxima Nova"/>
              <a:sym typeface="Proxima Nova"/>
            </a:endParaRPr>
          </a:p>
        </p:txBody>
      </p:sp>
      <p:sp>
        <p:nvSpPr>
          <p:cNvPr id="443" name="Google Shape;443;p75"/>
          <p:cNvSpPr txBox="1"/>
          <p:nvPr/>
        </p:nvSpPr>
        <p:spPr>
          <a:xfrm>
            <a:off x="6889100" y="1399150"/>
            <a:ext cx="1397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Guidelines </a:t>
            </a:r>
            <a:endParaRPr>
              <a:latin typeface="Proxima Nova"/>
              <a:ea typeface="Proxima Nova"/>
              <a:cs typeface="Proxima Nova"/>
              <a:sym typeface="Proxima Nova"/>
            </a:endParaRPr>
          </a:p>
          <a:p>
            <a:pPr indent="0" lvl="0" marL="0" rtl="0" algn="ctr">
              <a:spcBef>
                <a:spcPts val="0"/>
              </a:spcBef>
              <a:spcAft>
                <a:spcPts val="0"/>
              </a:spcAft>
              <a:buNone/>
            </a:pPr>
            <a:r>
              <a:rPr lang="en">
                <a:latin typeface="Proxima Nova"/>
                <a:ea typeface="Proxima Nova"/>
                <a:cs typeface="Proxima Nova"/>
                <a:sym typeface="Proxima Nova"/>
              </a:rPr>
              <a:t>(in bold)</a:t>
            </a:r>
            <a:endParaRPr>
              <a:latin typeface="Proxima Nova"/>
              <a:ea typeface="Proxima Nova"/>
              <a:cs typeface="Proxima Nova"/>
              <a:sym typeface="Proxima Nova"/>
            </a:endParaRPr>
          </a:p>
        </p:txBody>
      </p:sp>
      <p:sp>
        <p:nvSpPr>
          <p:cNvPr id="444" name="Google Shape;444;p75"/>
          <p:cNvSpPr txBox="1"/>
          <p:nvPr/>
        </p:nvSpPr>
        <p:spPr>
          <a:xfrm>
            <a:off x="7088975" y="3157700"/>
            <a:ext cx="1170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Checkpoints</a:t>
            </a:r>
            <a:endParaRPr>
              <a:latin typeface="Proxima Nova"/>
              <a:ea typeface="Proxima Nova"/>
              <a:cs typeface="Proxima Nova"/>
              <a:sym typeface="Proxima Nova"/>
            </a:endParaRPr>
          </a:p>
          <a:p>
            <a:pPr indent="0" lvl="0" marL="0" rtl="0" algn="ctr">
              <a:spcBef>
                <a:spcPts val="0"/>
              </a:spcBef>
              <a:spcAft>
                <a:spcPts val="0"/>
              </a:spcAft>
              <a:buNone/>
            </a:pPr>
            <a:r>
              <a:rPr lang="en">
                <a:latin typeface="Proxima Nova"/>
                <a:ea typeface="Proxima Nova"/>
                <a:cs typeface="Proxima Nova"/>
                <a:sym typeface="Proxima Nova"/>
              </a:rPr>
              <a:t>(</a:t>
            </a:r>
            <a:r>
              <a:rPr lang="en">
                <a:solidFill>
                  <a:schemeClr val="dk1"/>
                </a:solidFill>
                <a:latin typeface="Proxima Nova"/>
                <a:ea typeface="Proxima Nova"/>
                <a:cs typeface="Proxima Nova"/>
                <a:sym typeface="Proxima Nova"/>
              </a:rPr>
              <a:t>bullets)</a:t>
            </a:r>
            <a:endParaRPr>
              <a:latin typeface="Proxima Nova"/>
              <a:ea typeface="Proxima Nova"/>
              <a:cs typeface="Proxima Nova"/>
              <a:sym typeface="Proxima Nova"/>
            </a:endParaRPr>
          </a:p>
        </p:txBody>
      </p:sp>
      <p:sp>
        <p:nvSpPr>
          <p:cNvPr id="445" name="Google Shape;445;p75"/>
          <p:cNvSpPr txBox="1"/>
          <p:nvPr/>
        </p:nvSpPr>
        <p:spPr>
          <a:xfrm>
            <a:off x="812475" y="3234850"/>
            <a:ext cx="1724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Click the image to view the interactive framework.</a:t>
            </a:r>
            <a:endParaRPr>
              <a:latin typeface="Proxima Nova"/>
              <a:ea typeface="Proxima Nova"/>
              <a:cs typeface="Proxima Nova"/>
              <a:sym typeface="Proxima Nova"/>
            </a:endParaRPr>
          </a:p>
        </p:txBody>
      </p:sp>
      <p:sp>
        <p:nvSpPr>
          <p:cNvPr id="446" name="Google Shape;446;p75"/>
          <p:cNvSpPr/>
          <p:nvPr/>
        </p:nvSpPr>
        <p:spPr>
          <a:xfrm>
            <a:off x="1155075" y="2912900"/>
            <a:ext cx="1039500" cy="346500"/>
          </a:xfrm>
          <a:prstGeom prst="rightArrow">
            <a:avLst>
              <a:gd fmla="val 50000" name="adj1"/>
              <a:gd fmla="val 50000" name="adj2"/>
            </a:avLst>
          </a:prstGeom>
          <a:solidFill>
            <a:srgbClr val="E72429"/>
          </a:solidFill>
          <a:ln cap="flat" cmpd="sng" w="9525">
            <a:solidFill>
              <a:srgbClr val="E62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6"/>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sz="2600">
                <a:solidFill>
                  <a:srgbClr val="28799F"/>
                </a:solidFill>
                <a:latin typeface="Proxima Nova"/>
                <a:ea typeface="Proxima Nova"/>
                <a:cs typeface="Proxima Nova"/>
                <a:sym typeface="Proxima Nova"/>
              </a:rPr>
              <a:t>CANVAS COURSE EVALUATION &amp; MOBILE APP CONSIDERATIONS CHECKLISTS</a:t>
            </a:r>
            <a:endParaRPr sz="2600">
              <a:solidFill>
                <a:srgbClr val="28799F"/>
              </a:solidFill>
            </a:endParaRPr>
          </a:p>
        </p:txBody>
      </p:sp>
      <p:pic>
        <p:nvPicPr>
          <p:cNvPr id="452" name="Google Shape;452;p76">
            <a:hlinkClick r:id="rId3"/>
          </p:cNvPr>
          <p:cNvPicPr preferRelativeResize="0"/>
          <p:nvPr/>
        </p:nvPicPr>
        <p:blipFill>
          <a:blip r:embed="rId4">
            <a:alphaModFix/>
          </a:blip>
          <a:stretch>
            <a:fillRect/>
          </a:stretch>
        </p:blipFill>
        <p:spPr>
          <a:xfrm>
            <a:off x="628649" y="1372138"/>
            <a:ext cx="4096977" cy="2928774"/>
          </a:xfrm>
          <a:prstGeom prst="rect">
            <a:avLst/>
          </a:prstGeom>
          <a:noFill/>
          <a:ln>
            <a:noFill/>
          </a:ln>
          <a:effectLst>
            <a:outerShdw blurRad="57150" rotWithShape="0" algn="bl" dir="5400000" dist="19050">
              <a:srgbClr val="000000">
                <a:alpha val="50000"/>
              </a:srgbClr>
            </a:outerShdw>
          </a:effectLst>
        </p:spPr>
      </p:pic>
      <p:sp>
        <p:nvSpPr>
          <p:cNvPr id="453" name="Google Shape;453;p76"/>
          <p:cNvSpPr txBox="1"/>
          <p:nvPr/>
        </p:nvSpPr>
        <p:spPr>
          <a:xfrm>
            <a:off x="3320300" y="4405000"/>
            <a:ext cx="3449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Proxima Nova"/>
                <a:ea typeface="Proxima Nova"/>
                <a:cs typeface="Proxima Nova"/>
                <a:sym typeface="Proxima Nova"/>
              </a:rPr>
              <a:t>Click each image to access the checklist.</a:t>
            </a:r>
            <a:endParaRPr sz="1200">
              <a:latin typeface="Proxima Nova"/>
              <a:ea typeface="Proxima Nova"/>
              <a:cs typeface="Proxima Nova"/>
              <a:sym typeface="Proxima Nova"/>
            </a:endParaRPr>
          </a:p>
        </p:txBody>
      </p:sp>
      <p:pic>
        <p:nvPicPr>
          <p:cNvPr id="454" name="Google Shape;454;p76">
            <a:hlinkClick r:id="rId5"/>
          </p:cNvPr>
          <p:cNvPicPr preferRelativeResize="0"/>
          <p:nvPr/>
        </p:nvPicPr>
        <p:blipFill rotWithShape="1">
          <a:blip r:embed="rId6">
            <a:alphaModFix/>
          </a:blip>
          <a:srcRect b="2050" l="2825" r="2054" t="46418"/>
          <a:stretch/>
        </p:blipFill>
        <p:spPr>
          <a:xfrm>
            <a:off x="4114250" y="1684950"/>
            <a:ext cx="4498101" cy="26159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INST Theme">
  <a:themeElements>
    <a:clrScheme name="Instructure Color Palette">
      <a:dk1>
        <a:srgbClr val="5B5B5B"/>
      </a:dk1>
      <a:lt1>
        <a:srgbClr val="FFFFFF"/>
      </a:lt1>
      <a:dk2>
        <a:srgbClr val="5B5B5B"/>
      </a:dk2>
      <a:lt2>
        <a:srgbClr val="FFFFFF"/>
      </a:lt2>
      <a:accent1>
        <a:srgbClr val="28799F"/>
      </a:accent1>
      <a:accent2>
        <a:srgbClr val="F68E1F"/>
      </a:accent2>
      <a:accent3>
        <a:srgbClr val="FCCB0E"/>
      </a:accent3>
      <a:accent4>
        <a:srgbClr val="28799F"/>
      </a:accent4>
      <a:accent5>
        <a:srgbClr val="EA2027"/>
      </a:accent5>
      <a:accent6>
        <a:srgbClr val="F0F2F3"/>
      </a:accent6>
      <a:hlink>
        <a:srgbClr val="28799F"/>
      </a:hlink>
      <a:folHlink>
        <a:srgbClr val="1563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INST Theme">
  <a:themeElements>
    <a:clrScheme name="Instructure Color Palette">
      <a:dk1>
        <a:srgbClr val="5B5B5B"/>
      </a:dk1>
      <a:lt1>
        <a:srgbClr val="FFFFFF"/>
      </a:lt1>
      <a:dk2>
        <a:srgbClr val="5B5B5B"/>
      </a:dk2>
      <a:lt2>
        <a:srgbClr val="FFFFFF"/>
      </a:lt2>
      <a:accent1>
        <a:srgbClr val="28799F"/>
      </a:accent1>
      <a:accent2>
        <a:srgbClr val="F68E1F"/>
      </a:accent2>
      <a:accent3>
        <a:srgbClr val="FCCB0E"/>
      </a:accent3>
      <a:accent4>
        <a:srgbClr val="28799F"/>
      </a:accent4>
      <a:accent5>
        <a:srgbClr val="EA2027"/>
      </a:accent5>
      <a:accent6>
        <a:srgbClr val="F0F2F3"/>
      </a:accent6>
      <a:hlink>
        <a:srgbClr val="28799F"/>
      </a:hlink>
      <a:folHlink>
        <a:srgbClr val="1563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